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269" r:id="rId6"/>
    <p:sldId id="270" r:id="rId7"/>
    <p:sldId id="271" r:id="rId8"/>
    <p:sldId id="272" r:id="rId9"/>
    <p:sldId id="274" r:id="rId10"/>
    <p:sldId id="275" r:id="rId11"/>
    <p:sldId id="276" r:id="rId12"/>
    <p:sldId id="277" r:id="rId13"/>
    <p:sldId id="273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349" r:id="rId29"/>
    <p:sldId id="292" r:id="rId30"/>
    <p:sldId id="296" r:id="rId31"/>
    <p:sldId id="293" r:id="rId32"/>
    <p:sldId id="294" r:id="rId33"/>
    <p:sldId id="348" r:id="rId34"/>
    <p:sldId id="297" r:id="rId35"/>
    <p:sldId id="29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5DC875-8FD6-4317-88CF-24079E65518F}" v="59" dt="2021-05-11T01:28:15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>
        <p:scale>
          <a:sx n="100" d="100"/>
          <a:sy n="100" d="100"/>
        </p:scale>
        <p:origin x="21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endar Sai Thallam" userId="de86197d-c43f-491c-a47b-aa12dc9d10b7" providerId="ADAL" clId="{205DC875-8FD6-4317-88CF-24079E65518F}"/>
    <pc:docChg chg="undo redo custSel addSld delSld modSld sldOrd">
      <pc:chgData name="Devendar Sai Thallam" userId="de86197d-c43f-491c-a47b-aa12dc9d10b7" providerId="ADAL" clId="{205DC875-8FD6-4317-88CF-24079E65518F}" dt="2021-05-11T01:29:28.763" v="1241" actId="26606"/>
      <pc:docMkLst>
        <pc:docMk/>
      </pc:docMkLst>
      <pc:sldChg chg="modSp mod">
        <pc:chgData name="Devendar Sai Thallam" userId="de86197d-c43f-491c-a47b-aa12dc9d10b7" providerId="ADAL" clId="{205DC875-8FD6-4317-88CF-24079E65518F}" dt="2021-05-11T00:20:05.551" v="13"/>
        <pc:sldMkLst>
          <pc:docMk/>
          <pc:sldMk cId="3912747309" sldId="268"/>
        </pc:sldMkLst>
        <pc:spChg chg="mod">
          <ac:chgData name="Devendar Sai Thallam" userId="de86197d-c43f-491c-a47b-aa12dc9d10b7" providerId="ADAL" clId="{205DC875-8FD6-4317-88CF-24079E65518F}" dt="2021-05-11T00:20:05.551" v="13"/>
          <ac:spMkLst>
            <pc:docMk/>
            <pc:sldMk cId="3912747309" sldId="268"/>
            <ac:spMk id="3" creationId="{37FC2D8F-56D2-4ADF-B439-0E09E7C37894}"/>
          </ac:spMkLst>
        </pc:spChg>
      </pc:sldChg>
      <pc:sldChg chg="addSp delSp modSp new mod setBg setClrOvrMap">
        <pc:chgData name="Devendar Sai Thallam" userId="de86197d-c43f-491c-a47b-aa12dc9d10b7" providerId="ADAL" clId="{205DC875-8FD6-4317-88CF-24079E65518F}" dt="2021-05-11T00:23:55.178" v="68" actId="14100"/>
        <pc:sldMkLst>
          <pc:docMk/>
          <pc:sldMk cId="2742305497" sldId="269"/>
        </pc:sldMkLst>
        <pc:spChg chg="mod">
          <ac:chgData name="Devendar Sai Thallam" userId="de86197d-c43f-491c-a47b-aa12dc9d10b7" providerId="ADAL" clId="{205DC875-8FD6-4317-88CF-24079E65518F}" dt="2021-05-11T00:23:29.845" v="61" actId="26606"/>
          <ac:spMkLst>
            <pc:docMk/>
            <pc:sldMk cId="2742305497" sldId="269"/>
            <ac:spMk id="2" creationId="{ACB6C7FA-0FDE-4123-BAA1-A525BE2CA665}"/>
          </ac:spMkLst>
        </pc:spChg>
        <pc:spChg chg="del">
          <ac:chgData name="Devendar Sai Thallam" userId="de86197d-c43f-491c-a47b-aa12dc9d10b7" providerId="ADAL" clId="{205DC875-8FD6-4317-88CF-24079E65518F}" dt="2021-05-11T00:20:48.691" v="20"/>
          <ac:spMkLst>
            <pc:docMk/>
            <pc:sldMk cId="2742305497" sldId="269"/>
            <ac:spMk id="3" creationId="{216A8B3E-4EF6-433E-9CB9-FDF8F8C6B44E}"/>
          </ac:spMkLst>
        </pc:spChg>
        <pc:spChg chg="add mod ord">
          <ac:chgData name="Devendar Sai Thallam" userId="de86197d-c43f-491c-a47b-aa12dc9d10b7" providerId="ADAL" clId="{205DC875-8FD6-4317-88CF-24079E65518F}" dt="2021-05-11T00:23:29.845" v="61" actId="26606"/>
          <ac:spMkLst>
            <pc:docMk/>
            <pc:sldMk cId="2742305497" sldId="269"/>
            <ac:spMk id="7" creationId="{BDDDB987-EC28-400A-8D4C-A6639E5CA6A2}"/>
          </ac:spMkLst>
        </pc:spChg>
        <pc:spChg chg="add del">
          <ac:chgData name="Devendar Sai Thallam" userId="de86197d-c43f-491c-a47b-aa12dc9d10b7" providerId="ADAL" clId="{205DC875-8FD6-4317-88CF-24079E65518F}" dt="2021-05-11T00:21:42.247" v="22" actId="22"/>
          <ac:spMkLst>
            <pc:docMk/>
            <pc:sldMk cId="2742305497" sldId="269"/>
            <ac:spMk id="8" creationId="{A11F68A9-9446-430E-8629-EA1CDEBCF8EC}"/>
          </ac:spMkLst>
        </pc:spChg>
        <pc:spChg chg="add del">
          <ac:chgData name="Devendar Sai Thallam" userId="de86197d-c43f-491c-a47b-aa12dc9d10b7" providerId="ADAL" clId="{205DC875-8FD6-4317-88CF-24079E65518F}" dt="2021-05-11T00:23:29.845" v="61" actId="26606"/>
          <ac:spMkLst>
            <pc:docMk/>
            <pc:sldMk cId="2742305497" sldId="269"/>
            <ac:spMk id="11" creationId="{F64BBAA4-C62B-4146-B49F-FE4CC4655EE0}"/>
          </ac:spMkLst>
        </pc:spChg>
        <pc:spChg chg="add del">
          <ac:chgData name="Devendar Sai Thallam" userId="de86197d-c43f-491c-a47b-aa12dc9d10b7" providerId="ADAL" clId="{205DC875-8FD6-4317-88CF-24079E65518F}" dt="2021-05-11T00:23:29.845" v="61" actId="26606"/>
          <ac:spMkLst>
            <pc:docMk/>
            <pc:sldMk cId="2742305497" sldId="269"/>
            <ac:spMk id="15" creationId="{6BF36B24-6632-4516-9692-731462896C1F}"/>
          </ac:spMkLst>
        </pc:spChg>
        <pc:spChg chg="add del">
          <ac:chgData name="Devendar Sai Thallam" userId="de86197d-c43f-491c-a47b-aa12dc9d10b7" providerId="ADAL" clId="{205DC875-8FD6-4317-88CF-24079E65518F}" dt="2021-05-11T00:23:12.768" v="42" actId="26606"/>
          <ac:spMkLst>
            <pc:docMk/>
            <pc:sldMk cId="2742305497" sldId="269"/>
            <ac:spMk id="20" creationId="{61B2A784-4501-42A8-86DF-DB27DE395089}"/>
          </ac:spMkLst>
        </pc:spChg>
        <pc:spChg chg="add del">
          <ac:chgData name="Devendar Sai Thallam" userId="de86197d-c43f-491c-a47b-aa12dc9d10b7" providerId="ADAL" clId="{205DC875-8FD6-4317-88CF-24079E65518F}" dt="2021-05-11T00:23:12.768" v="42" actId="26606"/>
          <ac:spMkLst>
            <pc:docMk/>
            <pc:sldMk cId="2742305497" sldId="269"/>
            <ac:spMk id="22" creationId="{8A330AB8-A767-46C8-ABEF-2477854EF61D}"/>
          </ac:spMkLst>
        </pc:spChg>
        <pc:spChg chg="add del">
          <ac:chgData name="Devendar Sai Thallam" userId="de86197d-c43f-491c-a47b-aa12dc9d10b7" providerId="ADAL" clId="{205DC875-8FD6-4317-88CF-24079E65518F}" dt="2021-05-11T00:23:12.768" v="42" actId="26606"/>
          <ac:spMkLst>
            <pc:docMk/>
            <pc:sldMk cId="2742305497" sldId="269"/>
            <ac:spMk id="24" creationId="{88E62604-C40E-4D56-9D66-FD94B0CA40CB}"/>
          </ac:spMkLst>
        </pc:spChg>
        <pc:spChg chg="add del">
          <ac:chgData name="Devendar Sai Thallam" userId="de86197d-c43f-491c-a47b-aa12dc9d10b7" providerId="ADAL" clId="{205DC875-8FD6-4317-88CF-24079E65518F}" dt="2021-05-11T00:23:15.289" v="44" actId="26606"/>
          <ac:spMkLst>
            <pc:docMk/>
            <pc:sldMk cId="2742305497" sldId="269"/>
            <ac:spMk id="26" creationId="{F4FAA6B4-BAFB-4474-9B14-DC83A9096513}"/>
          </ac:spMkLst>
        </pc:spChg>
        <pc:spChg chg="add del">
          <ac:chgData name="Devendar Sai Thallam" userId="de86197d-c43f-491c-a47b-aa12dc9d10b7" providerId="ADAL" clId="{205DC875-8FD6-4317-88CF-24079E65518F}" dt="2021-05-11T00:23:15.289" v="44" actId="26606"/>
          <ac:spMkLst>
            <pc:docMk/>
            <pc:sldMk cId="2742305497" sldId="269"/>
            <ac:spMk id="28" creationId="{DB148495-5F82-48E2-A76C-C8E1C8949940}"/>
          </ac:spMkLst>
        </pc:spChg>
        <pc:spChg chg="add del">
          <ac:chgData name="Devendar Sai Thallam" userId="de86197d-c43f-491c-a47b-aa12dc9d10b7" providerId="ADAL" clId="{205DC875-8FD6-4317-88CF-24079E65518F}" dt="2021-05-11T00:23:17.425" v="46" actId="26606"/>
          <ac:spMkLst>
            <pc:docMk/>
            <pc:sldMk cId="2742305497" sldId="269"/>
            <ac:spMk id="30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0:23:19.853" v="48" actId="26606"/>
          <ac:spMkLst>
            <pc:docMk/>
            <pc:sldMk cId="2742305497" sldId="269"/>
            <ac:spMk id="33" creationId="{D40791F6-715D-481A-9C4A-3645AECFD5A0}"/>
          </ac:spMkLst>
        </pc:spChg>
        <pc:spChg chg="add del">
          <ac:chgData name="Devendar Sai Thallam" userId="de86197d-c43f-491c-a47b-aa12dc9d10b7" providerId="ADAL" clId="{205DC875-8FD6-4317-88CF-24079E65518F}" dt="2021-05-11T00:23:19.853" v="48" actId="26606"/>
          <ac:spMkLst>
            <pc:docMk/>
            <pc:sldMk cId="2742305497" sldId="269"/>
            <ac:spMk id="35" creationId="{811CBAFA-D7E0-40A7-BB94-2C05304B407B}"/>
          </ac:spMkLst>
        </pc:spChg>
        <pc:spChg chg="add del">
          <ac:chgData name="Devendar Sai Thallam" userId="de86197d-c43f-491c-a47b-aa12dc9d10b7" providerId="ADAL" clId="{205DC875-8FD6-4317-88CF-24079E65518F}" dt="2021-05-11T00:23:22.280" v="50" actId="26606"/>
          <ac:spMkLst>
            <pc:docMk/>
            <pc:sldMk cId="2742305497" sldId="269"/>
            <ac:spMk id="37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0:23:25.217" v="52" actId="26606"/>
          <ac:spMkLst>
            <pc:docMk/>
            <pc:sldMk cId="2742305497" sldId="269"/>
            <ac:spMk id="40" creationId="{D40791F6-715D-481A-9C4A-3645AECFD5A0}"/>
          </ac:spMkLst>
        </pc:spChg>
        <pc:spChg chg="add del">
          <ac:chgData name="Devendar Sai Thallam" userId="de86197d-c43f-491c-a47b-aa12dc9d10b7" providerId="ADAL" clId="{205DC875-8FD6-4317-88CF-24079E65518F}" dt="2021-05-11T00:23:25.217" v="52" actId="26606"/>
          <ac:spMkLst>
            <pc:docMk/>
            <pc:sldMk cId="2742305497" sldId="269"/>
            <ac:spMk id="42" creationId="{811CBAFA-D7E0-40A7-BB94-2C05304B407B}"/>
          </ac:spMkLst>
        </pc:spChg>
        <pc:spChg chg="add del">
          <ac:chgData name="Devendar Sai Thallam" userId="de86197d-c43f-491c-a47b-aa12dc9d10b7" providerId="ADAL" clId="{205DC875-8FD6-4317-88CF-24079E65518F}" dt="2021-05-11T00:23:26.382" v="54" actId="26606"/>
          <ac:spMkLst>
            <pc:docMk/>
            <pc:sldMk cId="2742305497" sldId="269"/>
            <ac:spMk id="44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23:26.382" v="54" actId="26606"/>
          <ac:spMkLst>
            <pc:docMk/>
            <pc:sldMk cId="2742305497" sldId="269"/>
            <ac:spMk id="46" creationId="{7A3E0404-86A9-40FA-8DB8-302414EE2D9E}"/>
          </ac:spMkLst>
        </pc:spChg>
        <pc:spChg chg="add del">
          <ac:chgData name="Devendar Sai Thallam" userId="de86197d-c43f-491c-a47b-aa12dc9d10b7" providerId="ADAL" clId="{205DC875-8FD6-4317-88CF-24079E65518F}" dt="2021-05-11T00:23:27.388" v="56" actId="26606"/>
          <ac:spMkLst>
            <pc:docMk/>
            <pc:sldMk cId="2742305497" sldId="269"/>
            <ac:spMk id="48" creationId="{D40791F6-715D-481A-9C4A-3645AECFD5A0}"/>
          </ac:spMkLst>
        </pc:spChg>
        <pc:spChg chg="add del">
          <ac:chgData name="Devendar Sai Thallam" userId="de86197d-c43f-491c-a47b-aa12dc9d10b7" providerId="ADAL" clId="{205DC875-8FD6-4317-88CF-24079E65518F}" dt="2021-05-11T00:23:27.388" v="56" actId="26606"/>
          <ac:spMkLst>
            <pc:docMk/>
            <pc:sldMk cId="2742305497" sldId="269"/>
            <ac:spMk id="50" creationId="{811CBAFA-D7E0-40A7-BB94-2C05304B407B}"/>
          </ac:spMkLst>
        </pc:spChg>
        <pc:spChg chg="add del">
          <ac:chgData name="Devendar Sai Thallam" userId="de86197d-c43f-491c-a47b-aa12dc9d10b7" providerId="ADAL" clId="{205DC875-8FD6-4317-88CF-24079E65518F}" dt="2021-05-11T00:23:28.866" v="58" actId="26606"/>
          <ac:spMkLst>
            <pc:docMk/>
            <pc:sldMk cId="2742305497" sldId="269"/>
            <ac:spMk id="52" creationId="{61B2A784-4501-42A8-86DF-DB27DE395089}"/>
          </ac:spMkLst>
        </pc:spChg>
        <pc:spChg chg="add del">
          <ac:chgData name="Devendar Sai Thallam" userId="de86197d-c43f-491c-a47b-aa12dc9d10b7" providerId="ADAL" clId="{205DC875-8FD6-4317-88CF-24079E65518F}" dt="2021-05-11T00:23:28.866" v="58" actId="26606"/>
          <ac:spMkLst>
            <pc:docMk/>
            <pc:sldMk cId="2742305497" sldId="269"/>
            <ac:spMk id="53" creationId="{8A330AB8-A767-46C8-ABEF-2477854EF61D}"/>
          </ac:spMkLst>
        </pc:spChg>
        <pc:spChg chg="add del">
          <ac:chgData name="Devendar Sai Thallam" userId="de86197d-c43f-491c-a47b-aa12dc9d10b7" providerId="ADAL" clId="{205DC875-8FD6-4317-88CF-24079E65518F}" dt="2021-05-11T00:23:28.866" v="58" actId="26606"/>
          <ac:spMkLst>
            <pc:docMk/>
            <pc:sldMk cId="2742305497" sldId="269"/>
            <ac:spMk id="54" creationId="{88E62604-C40E-4D56-9D66-FD94B0CA40CB}"/>
          </ac:spMkLst>
        </pc:spChg>
        <pc:spChg chg="add del">
          <ac:chgData name="Devendar Sai Thallam" userId="de86197d-c43f-491c-a47b-aa12dc9d10b7" providerId="ADAL" clId="{205DC875-8FD6-4317-88CF-24079E65518F}" dt="2021-05-11T00:23:29.839" v="60" actId="26606"/>
          <ac:spMkLst>
            <pc:docMk/>
            <pc:sldMk cId="2742305497" sldId="269"/>
            <ac:spMk id="56" creationId="{F4FAA6B4-BAFB-4474-9B14-DC83A9096513}"/>
          </ac:spMkLst>
        </pc:spChg>
        <pc:spChg chg="add del">
          <ac:chgData name="Devendar Sai Thallam" userId="de86197d-c43f-491c-a47b-aa12dc9d10b7" providerId="ADAL" clId="{205DC875-8FD6-4317-88CF-24079E65518F}" dt="2021-05-11T00:23:29.839" v="60" actId="26606"/>
          <ac:spMkLst>
            <pc:docMk/>
            <pc:sldMk cId="2742305497" sldId="269"/>
            <ac:spMk id="58" creationId="{DB148495-5F82-48E2-A76C-C8E1C8949940}"/>
          </ac:spMkLst>
        </pc:spChg>
        <pc:spChg chg="add">
          <ac:chgData name="Devendar Sai Thallam" userId="de86197d-c43f-491c-a47b-aa12dc9d10b7" providerId="ADAL" clId="{205DC875-8FD6-4317-88CF-24079E65518F}" dt="2021-05-11T00:23:29.845" v="61" actId="26606"/>
          <ac:spMkLst>
            <pc:docMk/>
            <pc:sldMk cId="2742305497" sldId="269"/>
            <ac:spMk id="60" creationId="{E844E128-FF69-4E9F-8327-6B504B3C5AE1}"/>
          </ac:spMkLst>
        </pc:spChg>
        <pc:picChg chg="add mod ord">
          <ac:chgData name="Devendar Sai Thallam" userId="de86197d-c43f-491c-a47b-aa12dc9d10b7" providerId="ADAL" clId="{205DC875-8FD6-4317-88CF-24079E65518F}" dt="2021-05-11T00:23:55.178" v="68" actId="14100"/>
          <ac:picMkLst>
            <pc:docMk/>
            <pc:sldMk cId="2742305497" sldId="269"/>
            <ac:picMk id="4" creationId="{197CD0D0-DA3C-492D-BA21-E1CFFD9E2A3B}"/>
          </ac:picMkLst>
        </pc:picChg>
        <pc:picChg chg="add mod ord">
          <ac:chgData name="Devendar Sai Thallam" userId="de86197d-c43f-491c-a47b-aa12dc9d10b7" providerId="ADAL" clId="{205DC875-8FD6-4317-88CF-24079E65518F}" dt="2021-05-11T00:23:43.597" v="64" actId="1076"/>
          <ac:picMkLst>
            <pc:docMk/>
            <pc:sldMk cId="2742305497" sldId="269"/>
            <ac:picMk id="6" creationId="{24826D42-79D5-46AA-BAAE-5E8179F0E855}"/>
          </ac:picMkLst>
        </pc:picChg>
        <pc:cxnChg chg="add del">
          <ac:chgData name="Devendar Sai Thallam" userId="de86197d-c43f-491c-a47b-aa12dc9d10b7" providerId="ADAL" clId="{205DC875-8FD6-4317-88CF-24079E65518F}" dt="2021-05-11T00:23:29.845" v="61" actId="26606"/>
          <ac:cxnSpMkLst>
            <pc:docMk/>
            <pc:sldMk cId="2742305497" sldId="269"/>
            <ac:cxnSpMk id="13" creationId="{EEB57AA8-F021-480C-A9E2-F89913313611}"/>
          </ac:cxnSpMkLst>
        </pc:cxnChg>
        <pc:cxnChg chg="add del">
          <ac:chgData name="Devendar Sai Thallam" userId="de86197d-c43f-491c-a47b-aa12dc9d10b7" providerId="ADAL" clId="{205DC875-8FD6-4317-88CF-24079E65518F}" dt="2021-05-11T00:23:15.289" v="44" actId="26606"/>
          <ac:cxnSpMkLst>
            <pc:docMk/>
            <pc:sldMk cId="2742305497" sldId="269"/>
            <ac:cxnSpMk id="27" creationId="{4364CDC3-ADB0-4691-9286-5925F160C2D5}"/>
          </ac:cxnSpMkLst>
        </pc:cxnChg>
        <pc:cxnChg chg="add del">
          <ac:chgData name="Devendar Sai Thallam" userId="de86197d-c43f-491c-a47b-aa12dc9d10b7" providerId="ADAL" clId="{205DC875-8FD6-4317-88CF-24079E65518F}" dt="2021-05-11T00:23:17.425" v="46" actId="26606"/>
          <ac:cxnSpMkLst>
            <pc:docMk/>
            <pc:sldMk cId="2742305497" sldId="269"/>
            <ac:cxnSpMk id="31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0:23:19.853" v="48" actId="26606"/>
          <ac:cxnSpMkLst>
            <pc:docMk/>
            <pc:sldMk cId="2742305497" sldId="269"/>
            <ac:cxnSpMk id="34" creationId="{740F83A4-FAC4-4867-95A5-BBFD280C7BF5}"/>
          </ac:cxnSpMkLst>
        </pc:cxnChg>
        <pc:cxnChg chg="add del">
          <ac:chgData name="Devendar Sai Thallam" userId="de86197d-c43f-491c-a47b-aa12dc9d10b7" providerId="ADAL" clId="{205DC875-8FD6-4317-88CF-24079E65518F}" dt="2021-05-11T00:23:22.280" v="50" actId="26606"/>
          <ac:cxnSpMkLst>
            <pc:docMk/>
            <pc:sldMk cId="2742305497" sldId="269"/>
            <ac:cxnSpMk id="38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0:23:25.217" v="52" actId="26606"/>
          <ac:cxnSpMkLst>
            <pc:docMk/>
            <pc:sldMk cId="2742305497" sldId="269"/>
            <ac:cxnSpMk id="41" creationId="{740F83A4-FAC4-4867-95A5-BBFD280C7BF5}"/>
          </ac:cxnSpMkLst>
        </pc:cxnChg>
        <pc:cxnChg chg="add del">
          <ac:chgData name="Devendar Sai Thallam" userId="de86197d-c43f-491c-a47b-aa12dc9d10b7" providerId="ADAL" clId="{205DC875-8FD6-4317-88CF-24079E65518F}" dt="2021-05-11T00:23:26.382" v="54" actId="26606"/>
          <ac:cxnSpMkLst>
            <pc:docMk/>
            <pc:sldMk cId="2742305497" sldId="269"/>
            <ac:cxnSpMk id="45" creationId="{5A0A5CF6-407C-4691-8122-49DF69D0020D}"/>
          </ac:cxnSpMkLst>
        </pc:cxnChg>
        <pc:cxnChg chg="add del">
          <ac:chgData name="Devendar Sai Thallam" userId="de86197d-c43f-491c-a47b-aa12dc9d10b7" providerId="ADAL" clId="{205DC875-8FD6-4317-88CF-24079E65518F}" dt="2021-05-11T00:23:27.388" v="56" actId="26606"/>
          <ac:cxnSpMkLst>
            <pc:docMk/>
            <pc:sldMk cId="2742305497" sldId="269"/>
            <ac:cxnSpMk id="49" creationId="{740F83A4-FAC4-4867-95A5-BBFD280C7BF5}"/>
          </ac:cxnSpMkLst>
        </pc:cxnChg>
        <pc:cxnChg chg="add del">
          <ac:chgData name="Devendar Sai Thallam" userId="de86197d-c43f-491c-a47b-aa12dc9d10b7" providerId="ADAL" clId="{205DC875-8FD6-4317-88CF-24079E65518F}" dt="2021-05-11T00:23:29.839" v="60" actId="26606"/>
          <ac:cxnSpMkLst>
            <pc:docMk/>
            <pc:sldMk cId="2742305497" sldId="269"/>
            <ac:cxnSpMk id="57" creationId="{4364CDC3-ADB0-4691-9286-5925F160C2D5}"/>
          </ac:cxnSpMkLst>
        </pc:cxnChg>
        <pc:cxnChg chg="add">
          <ac:chgData name="Devendar Sai Thallam" userId="de86197d-c43f-491c-a47b-aa12dc9d10b7" providerId="ADAL" clId="{205DC875-8FD6-4317-88CF-24079E65518F}" dt="2021-05-11T00:23:29.845" v="61" actId="26606"/>
          <ac:cxnSpMkLst>
            <pc:docMk/>
            <pc:sldMk cId="2742305497" sldId="269"/>
            <ac:cxnSpMk id="61" creationId="{055CEADF-09EA-423C-8C45-F94AF44D5AF0}"/>
          </ac:cxnSpMkLst>
        </pc:cxnChg>
      </pc:sldChg>
      <pc:sldChg chg="addSp delSp modSp new mod setBg setClrOvrMap delDesignElem chgLayout">
        <pc:chgData name="Devendar Sai Thallam" userId="de86197d-c43f-491c-a47b-aa12dc9d10b7" providerId="ADAL" clId="{205DC875-8FD6-4317-88CF-24079E65518F}" dt="2021-05-11T00:28:04.165" v="137" actId="26606"/>
        <pc:sldMkLst>
          <pc:docMk/>
          <pc:sldMk cId="3342706538" sldId="270"/>
        </pc:sldMkLst>
        <pc:spChg chg="mod ord">
          <ac:chgData name="Devendar Sai Thallam" userId="de86197d-c43f-491c-a47b-aa12dc9d10b7" providerId="ADAL" clId="{205DC875-8FD6-4317-88CF-24079E65518F}" dt="2021-05-11T00:28:04.165" v="137" actId="26606"/>
          <ac:spMkLst>
            <pc:docMk/>
            <pc:sldMk cId="3342706538" sldId="270"/>
            <ac:spMk id="2" creationId="{CF687DA8-AA33-444B-8518-19AF65523A32}"/>
          </ac:spMkLst>
        </pc:spChg>
        <pc:spChg chg="mod ord">
          <ac:chgData name="Devendar Sai Thallam" userId="de86197d-c43f-491c-a47b-aa12dc9d10b7" providerId="ADAL" clId="{205DC875-8FD6-4317-88CF-24079E65518F}" dt="2021-05-11T00:28:04.165" v="137" actId="26606"/>
          <ac:spMkLst>
            <pc:docMk/>
            <pc:sldMk cId="3342706538" sldId="270"/>
            <ac:spMk id="3" creationId="{31568433-8C19-4CFE-9BFA-C12442564945}"/>
          </ac:spMkLst>
        </pc:spChg>
        <pc:spChg chg="add del mod ord">
          <ac:chgData name="Devendar Sai Thallam" userId="de86197d-c43f-491c-a47b-aa12dc9d10b7" providerId="ADAL" clId="{205DC875-8FD6-4317-88CF-24079E65518F}" dt="2021-05-11T00:26:53.939" v="120" actId="700"/>
          <ac:spMkLst>
            <pc:docMk/>
            <pc:sldMk cId="3342706538" sldId="270"/>
            <ac:spMk id="5" creationId="{7E7FA024-19A2-4695-A457-C6F9EDFAA619}"/>
          </ac:spMkLst>
        </pc:spChg>
        <pc:spChg chg="add del mod ord">
          <ac:chgData name="Devendar Sai Thallam" userId="de86197d-c43f-491c-a47b-aa12dc9d10b7" providerId="ADAL" clId="{205DC875-8FD6-4317-88CF-24079E65518F}" dt="2021-05-11T00:26:53.939" v="120" actId="700"/>
          <ac:spMkLst>
            <pc:docMk/>
            <pc:sldMk cId="3342706538" sldId="270"/>
            <ac:spMk id="6" creationId="{D2270909-8A88-4E89-8978-6C5936F7DB51}"/>
          </ac:spMkLst>
        </pc:spChg>
        <pc:spChg chg="add del mod ord">
          <ac:chgData name="Devendar Sai Thallam" userId="de86197d-c43f-491c-a47b-aa12dc9d10b7" providerId="ADAL" clId="{205DC875-8FD6-4317-88CF-24079E65518F}" dt="2021-05-11T00:26:53.939" v="120" actId="700"/>
          <ac:spMkLst>
            <pc:docMk/>
            <pc:sldMk cId="3342706538" sldId="270"/>
            <ac:spMk id="7" creationId="{EE0C0256-33CB-44FB-BFB0-B24901B85DE4}"/>
          </ac:spMkLst>
        </pc:spChg>
        <pc:spChg chg="add del mod ord">
          <ac:chgData name="Devendar Sai Thallam" userId="de86197d-c43f-491c-a47b-aa12dc9d10b7" providerId="ADAL" clId="{205DC875-8FD6-4317-88CF-24079E65518F}" dt="2021-05-11T00:26:56.643" v="121" actId="700"/>
          <ac:spMkLst>
            <pc:docMk/>
            <pc:sldMk cId="3342706538" sldId="270"/>
            <ac:spMk id="8" creationId="{A728CABC-CA7E-43BD-9035-610339F8D9F2}"/>
          </ac:spMkLst>
        </pc:spChg>
        <pc:spChg chg="add del">
          <ac:chgData name="Devendar Sai Thallam" userId="de86197d-c43f-491c-a47b-aa12dc9d10b7" providerId="ADAL" clId="{205DC875-8FD6-4317-88CF-24079E65518F}" dt="2021-05-11T00:25:02.923" v="82" actId="26606"/>
          <ac:spMkLst>
            <pc:docMk/>
            <pc:sldMk cId="3342706538" sldId="270"/>
            <ac:spMk id="9" creationId="{873ECEC8-0F24-45B8-950F-35FC94BCEAC8}"/>
          </ac:spMkLst>
        </pc:spChg>
        <pc:spChg chg="add del mod ord">
          <ac:chgData name="Devendar Sai Thallam" userId="de86197d-c43f-491c-a47b-aa12dc9d10b7" providerId="ADAL" clId="{205DC875-8FD6-4317-88CF-24079E65518F}" dt="2021-05-11T00:27:19.889" v="124"/>
          <ac:spMkLst>
            <pc:docMk/>
            <pc:sldMk cId="3342706538" sldId="270"/>
            <ac:spMk id="10" creationId="{510CFBA8-FB34-4DCE-84A9-E8E2E613BC67}"/>
          </ac:spMkLst>
        </pc:spChg>
        <pc:spChg chg="add del">
          <ac:chgData name="Devendar Sai Thallam" userId="de86197d-c43f-491c-a47b-aa12dc9d10b7" providerId="ADAL" clId="{205DC875-8FD6-4317-88CF-24079E65518F}" dt="2021-05-11T00:25:02.923" v="82" actId="26606"/>
          <ac:spMkLst>
            <pc:docMk/>
            <pc:sldMk cId="3342706538" sldId="270"/>
            <ac:spMk id="13" creationId="{8B53612E-ADB2-4457-9688-89506397AF28}"/>
          </ac:spMkLst>
        </pc:spChg>
        <pc:spChg chg="add del">
          <ac:chgData name="Devendar Sai Thallam" userId="de86197d-c43f-491c-a47b-aa12dc9d10b7" providerId="ADAL" clId="{205DC875-8FD6-4317-88CF-24079E65518F}" dt="2021-05-11T00:25:05.444" v="84" actId="26606"/>
          <ac:spMkLst>
            <pc:docMk/>
            <pc:sldMk cId="3342706538" sldId="270"/>
            <ac:spMk id="15" creationId="{0AB6E427-3F73-4C06-A5D5-AE52C3883B50}"/>
          </ac:spMkLst>
        </pc:spChg>
        <pc:spChg chg="add del">
          <ac:chgData name="Devendar Sai Thallam" userId="de86197d-c43f-491c-a47b-aa12dc9d10b7" providerId="ADAL" clId="{205DC875-8FD6-4317-88CF-24079E65518F}" dt="2021-05-11T00:25:05.444" v="84" actId="26606"/>
          <ac:spMkLst>
            <pc:docMk/>
            <pc:sldMk cId="3342706538" sldId="270"/>
            <ac:spMk id="16" creationId="{D8C9BDAA-0390-4B39-9B5C-BC95E5120DA4}"/>
          </ac:spMkLst>
        </pc:spChg>
        <pc:spChg chg="add del mod">
          <ac:chgData name="Devendar Sai Thallam" userId="de86197d-c43f-491c-a47b-aa12dc9d10b7" providerId="ADAL" clId="{205DC875-8FD6-4317-88CF-24079E65518F}" dt="2021-05-11T00:27:34.510" v="127" actId="478"/>
          <ac:spMkLst>
            <pc:docMk/>
            <pc:sldMk cId="3342706538" sldId="270"/>
            <ac:spMk id="18" creationId="{6AE54DAB-3CE5-45E2-8FC5-71E88C38F8D1}"/>
          </ac:spMkLst>
        </pc:spChg>
        <pc:spChg chg="add del">
          <ac:chgData name="Devendar Sai Thallam" userId="de86197d-c43f-491c-a47b-aa12dc9d10b7" providerId="ADAL" clId="{205DC875-8FD6-4317-88CF-24079E65518F}" dt="2021-05-11T00:25:13.608" v="86" actId="26606"/>
          <ac:spMkLst>
            <pc:docMk/>
            <pc:sldMk cId="3342706538" sldId="270"/>
            <ac:spMk id="19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0:26:03.998" v="108" actId="26606"/>
          <ac:spMkLst>
            <pc:docMk/>
            <pc:sldMk cId="3342706538" sldId="270"/>
            <ac:spMk id="22" creationId="{B0E58038-8ACE-4AD9-B404-25C603550D83}"/>
          </ac:spMkLst>
        </pc:spChg>
        <pc:spChg chg="add del">
          <ac:chgData name="Devendar Sai Thallam" userId="de86197d-c43f-491c-a47b-aa12dc9d10b7" providerId="ADAL" clId="{205DC875-8FD6-4317-88CF-24079E65518F}" dt="2021-05-11T00:26:03.998" v="108" actId="26606"/>
          <ac:spMkLst>
            <pc:docMk/>
            <pc:sldMk cId="3342706538" sldId="270"/>
            <ac:spMk id="24" creationId="{82BCDE19-2810-4337-9C49-8589C421767D}"/>
          </ac:spMkLst>
        </pc:spChg>
        <pc:spChg chg="add del mod">
          <ac:chgData name="Devendar Sai Thallam" userId="de86197d-c43f-491c-a47b-aa12dc9d10b7" providerId="ADAL" clId="{205DC875-8FD6-4317-88CF-24079E65518F}" dt="2021-05-11T00:27:58.403" v="131" actId="26606"/>
          <ac:spMkLst>
            <pc:docMk/>
            <pc:sldMk cId="3342706538" sldId="270"/>
            <ac:spMk id="25" creationId="{CE1C2823-3191-4143-9273-065936C3CD39}"/>
          </ac:spMkLst>
        </pc:spChg>
        <pc:spChg chg="add del">
          <ac:chgData name="Devendar Sai Thallam" userId="de86197d-c43f-491c-a47b-aa12dc9d10b7" providerId="ADAL" clId="{205DC875-8FD6-4317-88CF-24079E65518F}" dt="2021-05-11T00:28:04.165" v="137" actId="26606"/>
          <ac:spMkLst>
            <pc:docMk/>
            <pc:sldMk cId="3342706538" sldId="270"/>
            <ac:spMk id="27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28:04.165" v="137" actId="26606"/>
          <ac:spMkLst>
            <pc:docMk/>
            <pc:sldMk cId="3342706538" sldId="270"/>
            <ac:spMk id="28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25:56.662" v="99" actId="26606"/>
          <ac:spMkLst>
            <pc:docMk/>
            <pc:sldMk cId="3342706538" sldId="270"/>
            <ac:spMk id="29" creationId="{B0E58038-8ACE-4AD9-B404-25C603550D83}"/>
          </ac:spMkLst>
        </pc:spChg>
        <pc:spChg chg="add del">
          <ac:chgData name="Devendar Sai Thallam" userId="de86197d-c43f-491c-a47b-aa12dc9d10b7" providerId="ADAL" clId="{205DC875-8FD6-4317-88CF-24079E65518F}" dt="2021-05-11T00:28:04.165" v="137" actId="26606"/>
          <ac:spMkLst>
            <pc:docMk/>
            <pc:sldMk cId="3342706538" sldId="270"/>
            <ac:spMk id="3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25:56.662" v="99" actId="26606"/>
          <ac:spMkLst>
            <pc:docMk/>
            <pc:sldMk cId="3342706538" sldId="270"/>
            <ac:spMk id="33" creationId="{82BCDE19-2810-4337-9C49-8589C421767D}"/>
          </ac:spMkLst>
        </pc:spChg>
        <pc:spChg chg="add del">
          <ac:chgData name="Devendar Sai Thallam" userId="de86197d-c43f-491c-a47b-aa12dc9d10b7" providerId="ADAL" clId="{205DC875-8FD6-4317-88CF-24079E65518F}" dt="2021-05-11T00:28:04.165" v="137" actId="26606"/>
          <ac:spMkLst>
            <pc:docMk/>
            <pc:sldMk cId="3342706538" sldId="270"/>
            <ac:spMk id="34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25:57.534" v="101" actId="26606"/>
          <ac:spMkLst>
            <pc:docMk/>
            <pc:sldMk cId="3342706538" sldId="270"/>
            <ac:spMk id="35" creationId="{F4FAA6B4-BAFB-4474-9B14-DC83A9096513}"/>
          </ac:spMkLst>
        </pc:spChg>
        <pc:spChg chg="add del">
          <ac:chgData name="Devendar Sai Thallam" userId="de86197d-c43f-491c-a47b-aa12dc9d10b7" providerId="ADAL" clId="{205DC875-8FD6-4317-88CF-24079E65518F}" dt="2021-05-11T00:25:57.534" v="101" actId="26606"/>
          <ac:spMkLst>
            <pc:docMk/>
            <pc:sldMk cId="3342706538" sldId="270"/>
            <ac:spMk id="37" creationId="{DB148495-5F82-48E2-A76C-C8E1C8949940}"/>
          </ac:spMkLst>
        </pc:spChg>
        <pc:spChg chg="add del">
          <ac:chgData name="Devendar Sai Thallam" userId="de86197d-c43f-491c-a47b-aa12dc9d10b7" providerId="ADAL" clId="{205DC875-8FD6-4317-88CF-24079E65518F}" dt="2021-05-11T00:25:59.639" v="103" actId="26606"/>
          <ac:spMkLst>
            <pc:docMk/>
            <pc:sldMk cId="3342706538" sldId="270"/>
            <ac:spMk id="39" creationId="{08CB54FC-0B2A-4107-9A70-958B90B76585}"/>
          </ac:spMkLst>
        </pc:spChg>
        <pc:spChg chg="add del">
          <ac:chgData name="Devendar Sai Thallam" userId="de86197d-c43f-491c-a47b-aa12dc9d10b7" providerId="ADAL" clId="{205DC875-8FD6-4317-88CF-24079E65518F}" dt="2021-05-11T00:25:59.639" v="103" actId="26606"/>
          <ac:spMkLst>
            <pc:docMk/>
            <pc:sldMk cId="3342706538" sldId="270"/>
            <ac:spMk id="41" creationId="{9AA76026-5689-4584-8D93-D71D739E61B5}"/>
          </ac:spMkLst>
        </pc:spChg>
        <pc:spChg chg="add del">
          <ac:chgData name="Devendar Sai Thallam" userId="de86197d-c43f-491c-a47b-aa12dc9d10b7" providerId="ADAL" clId="{205DC875-8FD6-4317-88CF-24079E65518F}" dt="2021-05-11T00:28:03.093" v="134" actId="26606"/>
          <ac:spMkLst>
            <pc:docMk/>
            <pc:sldMk cId="3342706538" sldId="270"/>
            <ac:spMk id="42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26:01.246" v="105" actId="26606"/>
          <ac:spMkLst>
            <pc:docMk/>
            <pc:sldMk cId="3342706538" sldId="270"/>
            <ac:spMk id="43" creationId="{0AB6E427-3F73-4C06-A5D5-AE52C3883B50}"/>
          </ac:spMkLst>
        </pc:spChg>
        <pc:spChg chg="add del">
          <ac:chgData name="Devendar Sai Thallam" userId="de86197d-c43f-491c-a47b-aa12dc9d10b7" providerId="ADAL" clId="{205DC875-8FD6-4317-88CF-24079E65518F}" dt="2021-05-11T00:26:01.246" v="105" actId="26606"/>
          <ac:spMkLst>
            <pc:docMk/>
            <pc:sldMk cId="3342706538" sldId="270"/>
            <ac:spMk id="44" creationId="{D8C9BDAA-0390-4B39-9B5C-BC95E5120DA4}"/>
          </ac:spMkLst>
        </pc:spChg>
        <pc:spChg chg="add del">
          <ac:chgData name="Devendar Sai Thallam" userId="de86197d-c43f-491c-a47b-aa12dc9d10b7" providerId="ADAL" clId="{205DC875-8FD6-4317-88CF-24079E65518F}" dt="2021-05-11T00:26:03.986" v="107" actId="26606"/>
          <ac:spMkLst>
            <pc:docMk/>
            <pc:sldMk cId="3342706538" sldId="270"/>
            <ac:spMk id="47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0:28:03.093" v="134" actId="26606"/>
          <ac:spMkLst>
            <pc:docMk/>
            <pc:sldMk cId="3342706538" sldId="270"/>
            <ac:spMk id="49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26:30.069" v="118" actId="26606"/>
          <ac:spMkLst>
            <pc:docMk/>
            <pc:sldMk cId="3342706538" sldId="270"/>
            <ac:spMk id="50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26:30.069" v="118" actId="26606"/>
          <ac:spMkLst>
            <pc:docMk/>
            <pc:sldMk cId="3342706538" sldId="270"/>
            <ac:spMk id="51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26:30.069" v="118" actId="26606"/>
          <ac:spMkLst>
            <pc:docMk/>
            <pc:sldMk cId="3342706538" sldId="270"/>
            <ac:spMk id="53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27:07.722" v="123" actId="22"/>
          <ac:spMkLst>
            <pc:docMk/>
            <pc:sldMk cId="3342706538" sldId="270"/>
            <ac:spMk id="54" creationId="{46FA0E71-A342-47A4-9309-85DC53081D1A}"/>
          </ac:spMkLst>
        </pc:spChg>
        <pc:spChg chg="add del">
          <ac:chgData name="Devendar Sai Thallam" userId="de86197d-c43f-491c-a47b-aa12dc9d10b7" providerId="ADAL" clId="{205DC875-8FD6-4317-88CF-24079E65518F}" dt="2021-05-11T00:28:03.093" v="134" actId="26606"/>
          <ac:spMkLst>
            <pc:docMk/>
            <pc:sldMk cId="3342706538" sldId="270"/>
            <ac:spMk id="56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26:29.244" v="115" actId="26606"/>
          <ac:spMkLst>
            <pc:docMk/>
            <pc:sldMk cId="3342706538" sldId="270"/>
            <ac:spMk id="58" creationId="{F64BBAA4-C62B-4146-B49F-FE4CC4655EE0}"/>
          </ac:spMkLst>
        </pc:spChg>
        <pc:spChg chg="add del">
          <ac:chgData name="Devendar Sai Thallam" userId="de86197d-c43f-491c-a47b-aa12dc9d10b7" providerId="ADAL" clId="{205DC875-8FD6-4317-88CF-24079E65518F}" dt="2021-05-11T00:28:03.093" v="134" actId="26606"/>
          <ac:spMkLst>
            <pc:docMk/>
            <pc:sldMk cId="3342706538" sldId="270"/>
            <ac:spMk id="59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28:04.158" v="136" actId="26606"/>
          <ac:spMkLst>
            <pc:docMk/>
            <pc:sldMk cId="3342706538" sldId="270"/>
            <ac:spMk id="61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26:29.244" v="115" actId="26606"/>
          <ac:spMkLst>
            <pc:docMk/>
            <pc:sldMk cId="3342706538" sldId="270"/>
            <ac:spMk id="62" creationId="{6BF36B24-6632-4516-9692-731462896C1F}"/>
          </ac:spMkLst>
        </pc:spChg>
        <pc:spChg chg="add del">
          <ac:chgData name="Devendar Sai Thallam" userId="de86197d-c43f-491c-a47b-aa12dc9d10b7" providerId="ADAL" clId="{205DC875-8FD6-4317-88CF-24079E65518F}" dt="2021-05-11T00:26:30.057" v="117" actId="26606"/>
          <ac:spMkLst>
            <pc:docMk/>
            <pc:sldMk cId="3342706538" sldId="270"/>
            <ac:spMk id="64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26:30.057" v="117" actId="26606"/>
          <ac:spMkLst>
            <pc:docMk/>
            <pc:sldMk cId="3342706538" sldId="270"/>
            <ac:spMk id="65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26:30.057" v="117" actId="26606"/>
          <ac:spMkLst>
            <pc:docMk/>
            <pc:sldMk cId="3342706538" sldId="270"/>
            <ac:spMk id="66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28:04.158" v="136" actId="26606"/>
          <ac:spMkLst>
            <pc:docMk/>
            <pc:sldMk cId="3342706538" sldId="270"/>
            <ac:spMk id="68" creationId="{B0E58038-8ACE-4AD9-B404-25C603550D83}"/>
          </ac:spMkLst>
        </pc:spChg>
        <pc:spChg chg="add del">
          <ac:chgData name="Devendar Sai Thallam" userId="de86197d-c43f-491c-a47b-aa12dc9d10b7" providerId="ADAL" clId="{205DC875-8FD6-4317-88CF-24079E65518F}" dt="2021-05-11T00:26:50.522" v="119" actId="700"/>
          <ac:spMkLst>
            <pc:docMk/>
            <pc:sldMk cId="3342706538" sldId="270"/>
            <ac:spMk id="69" creationId="{B0E58038-8ACE-4AD9-B404-25C603550D83}"/>
          </ac:spMkLst>
        </pc:spChg>
        <pc:spChg chg="add del">
          <ac:chgData name="Devendar Sai Thallam" userId="de86197d-c43f-491c-a47b-aa12dc9d10b7" providerId="ADAL" clId="{205DC875-8FD6-4317-88CF-24079E65518F}" dt="2021-05-11T00:26:50.522" v="119" actId="700"/>
          <ac:spMkLst>
            <pc:docMk/>
            <pc:sldMk cId="3342706538" sldId="270"/>
            <ac:spMk id="71" creationId="{82BCDE19-2810-4337-9C49-8589C421767D}"/>
          </ac:spMkLst>
        </pc:spChg>
        <pc:spChg chg="add del">
          <ac:chgData name="Devendar Sai Thallam" userId="de86197d-c43f-491c-a47b-aa12dc9d10b7" providerId="ADAL" clId="{205DC875-8FD6-4317-88CF-24079E65518F}" dt="2021-05-11T00:28:04.158" v="136" actId="26606"/>
          <ac:spMkLst>
            <pc:docMk/>
            <pc:sldMk cId="3342706538" sldId="270"/>
            <ac:spMk id="73" creationId="{82BCDE19-2810-4337-9C49-8589C421767D}"/>
          </ac:spMkLst>
        </pc:spChg>
        <pc:spChg chg="add">
          <ac:chgData name="Devendar Sai Thallam" userId="de86197d-c43f-491c-a47b-aa12dc9d10b7" providerId="ADAL" clId="{205DC875-8FD6-4317-88CF-24079E65518F}" dt="2021-05-11T00:28:04.165" v="137" actId="26606"/>
          <ac:spMkLst>
            <pc:docMk/>
            <pc:sldMk cId="3342706538" sldId="270"/>
            <ac:spMk id="75" creationId="{416A0E3C-60E6-4F39-BC55-5F7C224E1F7C}"/>
          </ac:spMkLst>
        </pc:spChg>
        <pc:spChg chg="add">
          <ac:chgData name="Devendar Sai Thallam" userId="de86197d-c43f-491c-a47b-aa12dc9d10b7" providerId="ADAL" clId="{205DC875-8FD6-4317-88CF-24079E65518F}" dt="2021-05-11T00:28:04.165" v="137" actId="26606"/>
          <ac:spMkLst>
            <pc:docMk/>
            <pc:sldMk cId="3342706538" sldId="270"/>
            <ac:spMk id="77" creationId="{990D0034-F768-41E7-85D4-F38C4DE85770}"/>
          </ac:spMkLst>
        </pc:spChg>
        <pc:spChg chg="add">
          <ac:chgData name="Devendar Sai Thallam" userId="de86197d-c43f-491c-a47b-aa12dc9d10b7" providerId="ADAL" clId="{205DC875-8FD6-4317-88CF-24079E65518F}" dt="2021-05-11T00:28:04.165" v="137" actId="26606"/>
          <ac:spMkLst>
            <pc:docMk/>
            <pc:sldMk cId="3342706538" sldId="270"/>
            <ac:spMk id="78" creationId="{95B38FD6-641F-41BF-B466-C1C6366420F0}"/>
          </ac:spMkLst>
        </pc:spChg>
        <pc:spChg chg="add">
          <ac:chgData name="Devendar Sai Thallam" userId="de86197d-c43f-491c-a47b-aa12dc9d10b7" providerId="ADAL" clId="{205DC875-8FD6-4317-88CF-24079E65518F}" dt="2021-05-11T00:28:04.165" v="137" actId="26606"/>
          <ac:spMkLst>
            <pc:docMk/>
            <pc:sldMk cId="3342706538" sldId="270"/>
            <ac:spMk id="80" creationId="{7363FFA6-C551-4935-A474-8B2482E55BAC}"/>
          </ac:spMkLst>
        </pc:spChg>
        <pc:picChg chg="add mod ord">
          <ac:chgData name="Devendar Sai Thallam" userId="de86197d-c43f-491c-a47b-aa12dc9d10b7" providerId="ADAL" clId="{205DC875-8FD6-4317-88CF-24079E65518F}" dt="2021-05-11T00:28:04.165" v="137" actId="26606"/>
          <ac:picMkLst>
            <pc:docMk/>
            <pc:sldMk cId="3342706538" sldId="270"/>
            <ac:picMk id="4" creationId="{718CF36D-F8E7-4CCF-8EBD-7948D0748368}"/>
          </ac:picMkLst>
        </pc:picChg>
        <pc:picChg chg="add del mod">
          <ac:chgData name="Devendar Sai Thallam" userId="de86197d-c43f-491c-a47b-aa12dc9d10b7" providerId="ADAL" clId="{205DC875-8FD6-4317-88CF-24079E65518F}" dt="2021-05-11T00:27:55.406" v="130" actId="478"/>
          <ac:picMkLst>
            <pc:docMk/>
            <pc:sldMk cId="3342706538" sldId="270"/>
            <ac:picMk id="55" creationId="{B11FBF7B-7B14-40F4-A5ED-EB552EEA4638}"/>
          </ac:picMkLst>
        </pc:picChg>
        <pc:cxnChg chg="add del">
          <ac:chgData name="Devendar Sai Thallam" userId="de86197d-c43f-491c-a47b-aa12dc9d10b7" providerId="ADAL" clId="{205DC875-8FD6-4317-88CF-24079E65518F}" dt="2021-05-11T00:25:02.923" v="82" actId="26606"/>
          <ac:cxnSpMkLst>
            <pc:docMk/>
            <pc:sldMk cId="3342706538" sldId="270"/>
            <ac:cxnSpMk id="11" creationId="{89EB8C68-FF1B-4849-867B-32D29B19F102}"/>
          </ac:cxnSpMkLst>
        </pc:cxnChg>
        <pc:cxnChg chg="add del">
          <ac:chgData name="Devendar Sai Thallam" userId="de86197d-c43f-491c-a47b-aa12dc9d10b7" providerId="ADAL" clId="{205DC875-8FD6-4317-88CF-24079E65518F}" dt="2021-05-11T00:25:05.444" v="84" actId="26606"/>
          <ac:cxnSpMkLst>
            <pc:docMk/>
            <pc:sldMk cId="3342706538" sldId="270"/>
            <ac:cxnSpMk id="17" creationId="{E04A321A-A039-4720-87B4-66A4210E0D57}"/>
          </ac:cxnSpMkLst>
        </pc:cxnChg>
        <pc:cxnChg chg="add del">
          <ac:chgData name="Devendar Sai Thallam" userId="de86197d-c43f-491c-a47b-aa12dc9d10b7" providerId="ADAL" clId="{205DC875-8FD6-4317-88CF-24079E65518F}" dt="2021-05-11T00:25:13.608" v="86" actId="26606"/>
          <ac:cxnSpMkLst>
            <pc:docMk/>
            <pc:sldMk cId="3342706538" sldId="270"/>
            <ac:cxnSpMk id="20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0:26:03.998" v="108" actId="26606"/>
          <ac:cxnSpMkLst>
            <pc:docMk/>
            <pc:sldMk cId="3342706538" sldId="270"/>
            <ac:cxnSpMk id="23" creationId="{38A34772-9011-42B5-AA63-FD6DEC92EE72}"/>
          </ac:cxnSpMkLst>
        </pc:cxnChg>
        <pc:cxnChg chg="add del">
          <ac:chgData name="Devendar Sai Thallam" userId="de86197d-c43f-491c-a47b-aa12dc9d10b7" providerId="ADAL" clId="{205DC875-8FD6-4317-88CF-24079E65518F}" dt="2021-05-11T00:25:56.662" v="99" actId="26606"/>
          <ac:cxnSpMkLst>
            <pc:docMk/>
            <pc:sldMk cId="3342706538" sldId="270"/>
            <ac:cxnSpMk id="31" creationId="{38A34772-9011-42B5-AA63-FD6DEC92EE72}"/>
          </ac:cxnSpMkLst>
        </pc:cxnChg>
        <pc:cxnChg chg="add del">
          <ac:chgData name="Devendar Sai Thallam" userId="de86197d-c43f-491c-a47b-aa12dc9d10b7" providerId="ADAL" clId="{205DC875-8FD6-4317-88CF-24079E65518F}" dt="2021-05-11T00:28:04.165" v="137" actId="26606"/>
          <ac:cxnSpMkLst>
            <pc:docMk/>
            <pc:sldMk cId="3342706538" sldId="270"/>
            <ac:cxnSpMk id="3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25:57.534" v="101" actId="26606"/>
          <ac:cxnSpMkLst>
            <pc:docMk/>
            <pc:sldMk cId="3342706538" sldId="270"/>
            <ac:cxnSpMk id="36" creationId="{4364CDC3-ADB0-4691-9286-5925F160C2D5}"/>
          </ac:cxnSpMkLst>
        </pc:cxnChg>
        <pc:cxnChg chg="add del">
          <ac:chgData name="Devendar Sai Thallam" userId="de86197d-c43f-491c-a47b-aa12dc9d10b7" providerId="ADAL" clId="{205DC875-8FD6-4317-88CF-24079E65518F}" dt="2021-05-11T00:28:04.165" v="137" actId="26606"/>
          <ac:cxnSpMkLst>
            <pc:docMk/>
            <pc:sldMk cId="3342706538" sldId="270"/>
            <ac:cxnSpMk id="38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25:59.639" v="103" actId="26606"/>
          <ac:cxnSpMkLst>
            <pc:docMk/>
            <pc:sldMk cId="3342706538" sldId="270"/>
            <ac:cxnSpMk id="40" creationId="{7855A9B5-1710-4B19-B0F1-CDFDD4ED5B7E}"/>
          </ac:cxnSpMkLst>
        </pc:cxnChg>
        <pc:cxnChg chg="add del">
          <ac:chgData name="Devendar Sai Thallam" userId="de86197d-c43f-491c-a47b-aa12dc9d10b7" providerId="ADAL" clId="{205DC875-8FD6-4317-88CF-24079E65518F}" dt="2021-05-11T00:26:01.246" v="105" actId="26606"/>
          <ac:cxnSpMkLst>
            <pc:docMk/>
            <pc:sldMk cId="3342706538" sldId="270"/>
            <ac:cxnSpMk id="45" creationId="{E04A321A-A039-4720-87B4-66A4210E0D57}"/>
          </ac:cxnSpMkLst>
        </pc:cxnChg>
        <pc:cxnChg chg="add del">
          <ac:chgData name="Devendar Sai Thallam" userId="de86197d-c43f-491c-a47b-aa12dc9d10b7" providerId="ADAL" clId="{205DC875-8FD6-4317-88CF-24079E65518F}" dt="2021-05-11T00:28:03.093" v="134" actId="26606"/>
          <ac:cxnSpMkLst>
            <pc:docMk/>
            <pc:sldMk cId="3342706538" sldId="270"/>
            <ac:cxnSpMk id="46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26:03.986" v="107" actId="26606"/>
          <ac:cxnSpMkLst>
            <pc:docMk/>
            <pc:sldMk cId="3342706538" sldId="270"/>
            <ac:cxnSpMk id="48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0:26:30.069" v="118" actId="26606"/>
          <ac:cxnSpMkLst>
            <pc:docMk/>
            <pc:sldMk cId="3342706538" sldId="270"/>
            <ac:cxnSpMk id="52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28:03.093" v="134" actId="26606"/>
          <ac:cxnSpMkLst>
            <pc:docMk/>
            <pc:sldMk cId="3342706538" sldId="270"/>
            <ac:cxnSpMk id="57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26:29.244" v="115" actId="26606"/>
          <ac:cxnSpMkLst>
            <pc:docMk/>
            <pc:sldMk cId="3342706538" sldId="270"/>
            <ac:cxnSpMk id="60" creationId="{EEB57AA8-F021-480C-A9E2-F89913313611}"/>
          </ac:cxnSpMkLst>
        </pc:cxnChg>
        <pc:cxnChg chg="add del">
          <ac:chgData name="Devendar Sai Thallam" userId="de86197d-c43f-491c-a47b-aa12dc9d10b7" providerId="ADAL" clId="{205DC875-8FD6-4317-88CF-24079E65518F}" dt="2021-05-11T00:28:04.158" v="136" actId="26606"/>
          <ac:cxnSpMkLst>
            <pc:docMk/>
            <pc:sldMk cId="3342706538" sldId="270"/>
            <ac:cxnSpMk id="63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26:30.057" v="117" actId="26606"/>
          <ac:cxnSpMkLst>
            <pc:docMk/>
            <pc:sldMk cId="3342706538" sldId="270"/>
            <ac:cxnSpMk id="67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26:50.522" v="119" actId="700"/>
          <ac:cxnSpMkLst>
            <pc:docMk/>
            <pc:sldMk cId="3342706538" sldId="270"/>
            <ac:cxnSpMk id="70" creationId="{38A34772-9011-42B5-AA63-FD6DEC92EE72}"/>
          </ac:cxnSpMkLst>
        </pc:cxnChg>
        <pc:cxnChg chg="add del">
          <ac:chgData name="Devendar Sai Thallam" userId="de86197d-c43f-491c-a47b-aa12dc9d10b7" providerId="ADAL" clId="{205DC875-8FD6-4317-88CF-24079E65518F}" dt="2021-05-11T00:28:04.158" v="136" actId="26606"/>
          <ac:cxnSpMkLst>
            <pc:docMk/>
            <pc:sldMk cId="3342706538" sldId="270"/>
            <ac:cxnSpMk id="72" creationId="{38A34772-9011-42B5-AA63-FD6DEC92EE72}"/>
          </ac:cxnSpMkLst>
        </pc:cxnChg>
        <pc:cxnChg chg="add">
          <ac:chgData name="Devendar Sai Thallam" userId="de86197d-c43f-491c-a47b-aa12dc9d10b7" providerId="ADAL" clId="{205DC875-8FD6-4317-88CF-24079E65518F}" dt="2021-05-11T00:28:04.165" v="137" actId="26606"/>
          <ac:cxnSpMkLst>
            <pc:docMk/>
            <pc:sldMk cId="3342706538" sldId="270"/>
            <ac:cxnSpMk id="76" creationId="{C5025DAC-8B93-4160-B017-3A274A5828C0}"/>
          </ac:cxnSpMkLst>
        </pc:cxnChg>
        <pc:cxnChg chg="add">
          <ac:chgData name="Devendar Sai Thallam" userId="de86197d-c43f-491c-a47b-aa12dc9d10b7" providerId="ADAL" clId="{205DC875-8FD6-4317-88CF-24079E65518F}" dt="2021-05-11T00:28:04.165" v="137" actId="26606"/>
          <ac:cxnSpMkLst>
            <pc:docMk/>
            <pc:sldMk cId="3342706538" sldId="270"/>
            <ac:cxnSpMk id="79" creationId="{6BF9119E-766E-4526-AAE5-639F577C0493}"/>
          </ac:cxnSpMkLst>
        </pc:cxnChg>
      </pc:sldChg>
      <pc:sldChg chg="addSp delSp modSp new mod setBg setClrOvrMap">
        <pc:chgData name="Devendar Sai Thallam" userId="de86197d-c43f-491c-a47b-aa12dc9d10b7" providerId="ADAL" clId="{205DC875-8FD6-4317-88CF-24079E65518F}" dt="2021-05-11T00:30:42.980" v="151" actId="27614"/>
        <pc:sldMkLst>
          <pc:docMk/>
          <pc:sldMk cId="3608603624" sldId="271"/>
        </pc:sldMkLst>
        <pc:spChg chg="del">
          <ac:chgData name="Devendar Sai Thallam" userId="de86197d-c43f-491c-a47b-aa12dc9d10b7" providerId="ADAL" clId="{205DC875-8FD6-4317-88CF-24079E65518F}" dt="2021-05-11T00:29:28.771" v="139"/>
          <ac:spMkLst>
            <pc:docMk/>
            <pc:sldMk cId="3608603624" sldId="271"/>
            <ac:spMk id="2" creationId="{3E04AC09-29D8-4953-BE19-3828607F6959}"/>
          </ac:spMkLst>
        </pc:spChg>
        <pc:spChg chg="mod">
          <ac:chgData name="Devendar Sai Thallam" userId="de86197d-c43f-491c-a47b-aa12dc9d10b7" providerId="ADAL" clId="{205DC875-8FD6-4317-88CF-24079E65518F}" dt="2021-05-11T00:30:30.291" v="150" actId="26606"/>
          <ac:spMkLst>
            <pc:docMk/>
            <pc:sldMk cId="3608603624" sldId="271"/>
            <ac:spMk id="3" creationId="{F42D01D2-CB28-4844-A6BA-2151BE281669}"/>
          </ac:spMkLst>
        </pc:spChg>
        <pc:spChg chg="mod">
          <ac:chgData name="Devendar Sai Thallam" userId="de86197d-c43f-491c-a47b-aa12dc9d10b7" providerId="ADAL" clId="{205DC875-8FD6-4317-88CF-24079E65518F}" dt="2021-05-11T00:30:30.291" v="150" actId="26606"/>
          <ac:spMkLst>
            <pc:docMk/>
            <pc:sldMk cId="3608603624" sldId="271"/>
            <ac:spMk id="4" creationId="{9E9EF779-8F9A-4446-A13E-F7A3243AD35C}"/>
          </ac:spMkLst>
        </pc:spChg>
        <pc:spChg chg="add del">
          <ac:chgData name="Devendar Sai Thallam" userId="de86197d-c43f-491c-a47b-aa12dc9d10b7" providerId="ADAL" clId="{205DC875-8FD6-4317-88CF-24079E65518F}" dt="2021-05-11T00:30:26.117" v="147" actId="26606"/>
          <ac:spMkLst>
            <pc:docMk/>
            <pc:sldMk cId="3608603624" sldId="271"/>
            <ac:spMk id="1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0:26.117" v="147" actId="26606"/>
          <ac:spMkLst>
            <pc:docMk/>
            <pc:sldMk cId="3608603624" sldId="271"/>
            <ac:spMk id="14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0:30:30.284" v="149" actId="26606"/>
          <ac:spMkLst>
            <pc:docMk/>
            <pc:sldMk cId="3608603624" sldId="271"/>
            <ac:spMk id="19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0:30.284" v="149" actId="26606"/>
          <ac:spMkLst>
            <pc:docMk/>
            <pc:sldMk cId="3608603624" sldId="271"/>
            <ac:spMk id="20" creationId="{7363FFA6-C551-4935-A474-8B2482E55BAC}"/>
          </ac:spMkLst>
        </pc:spChg>
        <pc:spChg chg="add del">
          <ac:chgData name="Devendar Sai Thallam" userId="de86197d-c43f-491c-a47b-aa12dc9d10b7" providerId="ADAL" clId="{205DC875-8FD6-4317-88CF-24079E65518F}" dt="2021-05-11T00:30:30.284" v="149" actId="26606"/>
          <ac:spMkLst>
            <pc:docMk/>
            <pc:sldMk cId="3608603624" sldId="271"/>
            <ac:spMk id="22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30:30.284" v="149" actId="26606"/>
          <ac:spMkLst>
            <pc:docMk/>
            <pc:sldMk cId="3608603624" sldId="271"/>
            <ac:spMk id="23" creationId="{95B38FD6-641F-41BF-B466-C1C6366420F0}"/>
          </ac:spMkLst>
        </pc:spChg>
        <pc:spChg chg="add">
          <ac:chgData name="Devendar Sai Thallam" userId="de86197d-c43f-491c-a47b-aa12dc9d10b7" providerId="ADAL" clId="{205DC875-8FD6-4317-88CF-24079E65518F}" dt="2021-05-11T00:30:30.291" v="150" actId="26606"/>
          <ac:spMkLst>
            <pc:docMk/>
            <pc:sldMk cId="3608603624" sldId="271"/>
            <ac:spMk id="25" creationId="{416A0E3C-60E6-4F39-BC55-5F7C224E1F7C}"/>
          </ac:spMkLst>
        </pc:spChg>
        <pc:spChg chg="add">
          <ac:chgData name="Devendar Sai Thallam" userId="de86197d-c43f-491c-a47b-aa12dc9d10b7" providerId="ADAL" clId="{205DC875-8FD6-4317-88CF-24079E65518F}" dt="2021-05-11T00:30:30.291" v="150" actId="26606"/>
          <ac:spMkLst>
            <pc:docMk/>
            <pc:sldMk cId="3608603624" sldId="271"/>
            <ac:spMk id="27" creationId="{E844E128-FF69-4E9F-8327-6B504B3C5AE1}"/>
          </ac:spMkLst>
        </pc:spChg>
        <pc:picChg chg="add mod ord">
          <ac:chgData name="Devendar Sai Thallam" userId="de86197d-c43f-491c-a47b-aa12dc9d10b7" providerId="ADAL" clId="{205DC875-8FD6-4317-88CF-24079E65518F}" dt="2021-05-11T00:30:42.980" v="151" actId="27614"/>
          <ac:picMkLst>
            <pc:docMk/>
            <pc:sldMk cId="3608603624" sldId="271"/>
            <ac:picMk id="5" creationId="{2A7C21BE-4CB7-49EA-8F8C-B01B7C64886F}"/>
          </ac:picMkLst>
        </pc:picChg>
        <pc:cxnChg chg="add del">
          <ac:chgData name="Devendar Sai Thallam" userId="de86197d-c43f-491c-a47b-aa12dc9d10b7" providerId="ADAL" clId="{205DC875-8FD6-4317-88CF-24079E65518F}" dt="2021-05-11T00:30:26.117" v="147" actId="26606"/>
          <ac:cxnSpMkLst>
            <pc:docMk/>
            <pc:sldMk cId="3608603624" sldId="271"/>
            <ac:cxnSpMk id="1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0:26.117" v="147" actId="26606"/>
          <ac:cxnSpMkLst>
            <pc:docMk/>
            <pc:sldMk cId="3608603624" sldId="271"/>
            <ac:cxnSpMk id="16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0:30:30.284" v="149" actId="26606"/>
          <ac:cxnSpMkLst>
            <pc:docMk/>
            <pc:sldMk cId="3608603624" sldId="271"/>
            <ac:cxnSpMk id="18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30:30.284" v="149" actId="26606"/>
          <ac:cxnSpMkLst>
            <pc:docMk/>
            <pc:sldMk cId="3608603624" sldId="271"/>
            <ac:cxnSpMk id="21" creationId="{C5025DAC-8B93-4160-B017-3A274A5828C0}"/>
          </ac:cxnSpMkLst>
        </pc:cxnChg>
        <pc:cxnChg chg="add">
          <ac:chgData name="Devendar Sai Thallam" userId="de86197d-c43f-491c-a47b-aa12dc9d10b7" providerId="ADAL" clId="{205DC875-8FD6-4317-88CF-24079E65518F}" dt="2021-05-11T00:30:30.291" v="150" actId="26606"/>
          <ac:cxnSpMkLst>
            <pc:docMk/>
            <pc:sldMk cId="3608603624" sldId="271"/>
            <ac:cxnSpMk id="26" creationId="{C5025DAC-8B93-4160-B017-3A274A5828C0}"/>
          </ac:cxnSpMkLst>
        </pc:cxnChg>
        <pc:cxnChg chg="add">
          <ac:chgData name="Devendar Sai Thallam" userId="de86197d-c43f-491c-a47b-aa12dc9d10b7" providerId="ADAL" clId="{205DC875-8FD6-4317-88CF-24079E65518F}" dt="2021-05-11T00:30:30.291" v="150" actId="26606"/>
          <ac:cxnSpMkLst>
            <pc:docMk/>
            <pc:sldMk cId="3608603624" sldId="271"/>
            <ac:cxnSpMk id="28" creationId="{055CEADF-09EA-423C-8C45-F94AF44D5AF0}"/>
          </ac:cxnSpMkLst>
        </pc:cxnChg>
      </pc:sldChg>
      <pc:sldChg chg="addSp delSp modSp new mod setBg setClrOvrMap">
        <pc:chgData name="Devendar Sai Thallam" userId="de86197d-c43f-491c-a47b-aa12dc9d10b7" providerId="ADAL" clId="{205DC875-8FD6-4317-88CF-24079E65518F}" dt="2021-05-11T00:34:56.873" v="247"/>
        <pc:sldMkLst>
          <pc:docMk/>
          <pc:sldMk cId="3953106439" sldId="272"/>
        </pc:sldMkLst>
        <pc:spChg chg="del">
          <ac:chgData name="Devendar Sai Thallam" userId="de86197d-c43f-491c-a47b-aa12dc9d10b7" providerId="ADAL" clId="{205DC875-8FD6-4317-88CF-24079E65518F}" dt="2021-05-11T00:31:06.360" v="153"/>
          <ac:spMkLst>
            <pc:docMk/>
            <pc:sldMk cId="3953106439" sldId="272"/>
            <ac:spMk id="2" creationId="{6814E216-5682-43E3-86FA-6F1223C69F26}"/>
          </ac:spMkLst>
        </pc:spChg>
        <pc:spChg chg="mod ord">
          <ac:chgData name="Devendar Sai Thallam" userId="de86197d-c43f-491c-a47b-aa12dc9d10b7" providerId="ADAL" clId="{205DC875-8FD6-4317-88CF-24079E65518F}" dt="2021-05-11T00:34:55.026" v="244" actId="26606"/>
          <ac:spMkLst>
            <pc:docMk/>
            <pc:sldMk cId="3953106439" sldId="272"/>
            <ac:spMk id="3" creationId="{F7D15799-5697-4D95-80FE-01B480A6CA44}"/>
          </ac:spMkLst>
        </pc:spChg>
        <pc:spChg chg="mod ord">
          <ac:chgData name="Devendar Sai Thallam" userId="de86197d-c43f-491c-a47b-aa12dc9d10b7" providerId="ADAL" clId="{205DC875-8FD6-4317-88CF-24079E65518F}" dt="2021-05-11T00:34:55.026" v="244" actId="26606"/>
          <ac:spMkLst>
            <pc:docMk/>
            <pc:sldMk cId="3953106439" sldId="272"/>
            <ac:spMk id="4" creationId="{AF029DDD-6B91-4743-86B6-102F28B05885}"/>
          </ac:spMkLst>
        </pc:spChg>
        <pc:spChg chg="add del">
          <ac:chgData name="Devendar Sai Thallam" userId="de86197d-c43f-491c-a47b-aa12dc9d10b7" providerId="ADAL" clId="{205DC875-8FD6-4317-88CF-24079E65518F}" dt="2021-05-11T00:31:35.397" v="163" actId="26606"/>
          <ac:spMkLst>
            <pc:docMk/>
            <pc:sldMk cId="3953106439" sldId="272"/>
            <ac:spMk id="1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1:35.397" v="163" actId="26606"/>
          <ac:spMkLst>
            <pc:docMk/>
            <pc:sldMk cId="3953106439" sldId="272"/>
            <ac:spMk id="14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31:35.397" v="163" actId="26606"/>
          <ac:spMkLst>
            <pc:docMk/>
            <pc:sldMk cId="3953106439" sldId="272"/>
            <ac:spMk id="16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31:35.397" v="163" actId="26606"/>
          <ac:spMkLst>
            <pc:docMk/>
            <pc:sldMk cId="3953106439" sldId="272"/>
            <ac:spMk id="20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31:36.933" v="165" actId="26606"/>
          <ac:spMkLst>
            <pc:docMk/>
            <pc:sldMk cId="3953106439" sldId="272"/>
            <ac:spMk id="22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1:36.933" v="165" actId="26606"/>
          <ac:spMkLst>
            <pc:docMk/>
            <pc:sldMk cId="3953106439" sldId="272"/>
            <ac:spMk id="24" creationId="{39B4056F-1959-4627-A683-77F6C0603FCD}"/>
          </ac:spMkLst>
        </pc:spChg>
        <pc:spChg chg="add del">
          <ac:chgData name="Devendar Sai Thallam" userId="de86197d-c43f-491c-a47b-aa12dc9d10b7" providerId="ADAL" clId="{205DC875-8FD6-4317-88CF-24079E65518F}" dt="2021-05-11T00:31:36.933" v="165" actId="26606"/>
          <ac:spMkLst>
            <pc:docMk/>
            <pc:sldMk cId="3953106439" sldId="272"/>
            <ac:spMk id="25" creationId="{D8D7349B-C9FA-4FCE-A1FF-948F460A3A9A}"/>
          </ac:spMkLst>
        </pc:spChg>
        <pc:spChg chg="add del">
          <ac:chgData name="Devendar Sai Thallam" userId="de86197d-c43f-491c-a47b-aa12dc9d10b7" providerId="ADAL" clId="{205DC875-8FD6-4317-88CF-24079E65518F}" dt="2021-05-11T00:31:39.991" v="167" actId="26606"/>
          <ac:spMkLst>
            <pc:docMk/>
            <pc:sldMk cId="3953106439" sldId="272"/>
            <ac:spMk id="28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1:39.991" v="167" actId="26606"/>
          <ac:spMkLst>
            <pc:docMk/>
            <pc:sldMk cId="3953106439" sldId="272"/>
            <ac:spMk id="30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31:39.991" v="167" actId="26606"/>
          <ac:spMkLst>
            <pc:docMk/>
            <pc:sldMk cId="3953106439" sldId="272"/>
            <ac:spMk id="31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31:39.991" v="167" actId="26606"/>
          <ac:spMkLst>
            <pc:docMk/>
            <pc:sldMk cId="3953106439" sldId="272"/>
            <ac:spMk id="33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31:41.880" v="169" actId="26606"/>
          <ac:spMkLst>
            <pc:docMk/>
            <pc:sldMk cId="3953106439" sldId="272"/>
            <ac:spMk id="35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1:41.880" v="169" actId="26606"/>
          <ac:spMkLst>
            <pc:docMk/>
            <pc:sldMk cId="3953106439" sldId="272"/>
            <ac:spMk id="37" creationId="{0AB6E427-3F73-4C06-A5D5-AE52C3883B50}"/>
          </ac:spMkLst>
        </pc:spChg>
        <pc:spChg chg="add del">
          <ac:chgData name="Devendar Sai Thallam" userId="de86197d-c43f-491c-a47b-aa12dc9d10b7" providerId="ADAL" clId="{205DC875-8FD6-4317-88CF-24079E65518F}" dt="2021-05-11T00:31:41.880" v="169" actId="26606"/>
          <ac:spMkLst>
            <pc:docMk/>
            <pc:sldMk cId="3953106439" sldId="272"/>
            <ac:spMk id="38" creationId="{D8C9BDAA-0390-4B39-9B5C-BC95E5120DA4}"/>
          </ac:spMkLst>
        </pc:spChg>
        <pc:spChg chg="add del">
          <ac:chgData name="Devendar Sai Thallam" userId="de86197d-c43f-491c-a47b-aa12dc9d10b7" providerId="ADAL" clId="{205DC875-8FD6-4317-88CF-24079E65518F}" dt="2021-05-11T00:31:43.676" v="171" actId="26606"/>
          <ac:spMkLst>
            <pc:docMk/>
            <pc:sldMk cId="3953106439" sldId="272"/>
            <ac:spMk id="41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1:43.676" v="171" actId="26606"/>
          <ac:spMkLst>
            <pc:docMk/>
            <pc:sldMk cId="3953106439" sldId="272"/>
            <ac:spMk id="43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31:43.676" v="171" actId="26606"/>
          <ac:spMkLst>
            <pc:docMk/>
            <pc:sldMk cId="3953106439" sldId="272"/>
            <ac:spMk id="44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31:43.676" v="171" actId="26606"/>
          <ac:spMkLst>
            <pc:docMk/>
            <pc:sldMk cId="3953106439" sldId="272"/>
            <ac:spMk id="46" creationId="{7363FFA6-C551-4935-A474-8B2482E55BAC}"/>
          </ac:spMkLst>
        </pc:spChg>
        <pc:spChg chg="add del">
          <ac:chgData name="Devendar Sai Thallam" userId="de86197d-c43f-491c-a47b-aa12dc9d10b7" providerId="ADAL" clId="{205DC875-8FD6-4317-88CF-24079E65518F}" dt="2021-05-11T00:31:46.074" v="173" actId="26606"/>
          <ac:spMkLst>
            <pc:docMk/>
            <pc:sldMk cId="3953106439" sldId="272"/>
            <ac:spMk id="48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1:46.074" v="173" actId="26606"/>
          <ac:spMkLst>
            <pc:docMk/>
            <pc:sldMk cId="3953106439" sldId="272"/>
            <ac:spMk id="50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0:31:48.210" v="175" actId="26606"/>
          <ac:spMkLst>
            <pc:docMk/>
            <pc:sldMk cId="3953106439" sldId="272"/>
            <ac:spMk id="53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1:48.210" v="175" actId="26606"/>
          <ac:spMkLst>
            <pc:docMk/>
            <pc:sldMk cId="3953106439" sldId="272"/>
            <ac:spMk id="55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31:49.453" v="177" actId="26606"/>
          <ac:spMkLst>
            <pc:docMk/>
            <pc:sldMk cId="3953106439" sldId="272"/>
            <ac:spMk id="58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1:49.453" v="177" actId="26606"/>
          <ac:spMkLst>
            <pc:docMk/>
            <pc:sldMk cId="3953106439" sldId="272"/>
            <ac:spMk id="60" creationId="{873ECEC8-0F24-45B8-950F-35FC94BCEAC8}"/>
          </ac:spMkLst>
        </pc:spChg>
        <pc:spChg chg="add del">
          <ac:chgData name="Devendar Sai Thallam" userId="de86197d-c43f-491c-a47b-aa12dc9d10b7" providerId="ADAL" clId="{205DC875-8FD6-4317-88CF-24079E65518F}" dt="2021-05-11T00:31:49.453" v="177" actId="26606"/>
          <ac:spMkLst>
            <pc:docMk/>
            <pc:sldMk cId="3953106439" sldId="272"/>
            <ac:spMk id="62" creationId="{8B53612E-ADB2-4457-9688-89506397AF28}"/>
          </ac:spMkLst>
        </pc:spChg>
        <pc:spChg chg="add del">
          <ac:chgData name="Devendar Sai Thallam" userId="de86197d-c43f-491c-a47b-aa12dc9d10b7" providerId="ADAL" clId="{205DC875-8FD6-4317-88CF-24079E65518F}" dt="2021-05-11T00:31:50.437" v="179" actId="26606"/>
          <ac:spMkLst>
            <pc:docMk/>
            <pc:sldMk cId="3953106439" sldId="272"/>
            <ac:spMk id="64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1:50.437" v="179" actId="26606"/>
          <ac:spMkLst>
            <pc:docMk/>
            <pc:sldMk cId="3953106439" sldId="272"/>
            <ac:spMk id="66" creationId="{0AB6E427-3F73-4C06-A5D5-AE52C3883B50}"/>
          </ac:spMkLst>
        </pc:spChg>
        <pc:spChg chg="add del">
          <ac:chgData name="Devendar Sai Thallam" userId="de86197d-c43f-491c-a47b-aa12dc9d10b7" providerId="ADAL" clId="{205DC875-8FD6-4317-88CF-24079E65518F}" dt="2021-05-11T00:31:50.437" v="179" actId="26606"/>
          <ac:spMkLst>
            <pc:docMk/>
            <pc:sldMk cId="3953106439" sldId="272"/>
            <ac:spMk id="67" creationId="{D8C9BDAA-0390-4B39-9B5C-BC95E5120DA4}"/>
          </ac:spMkLst>
        </pc:spChg>
        <pc:spChg chg="add del">
          <ac:chgData name="Devendar Sai Thallam" userId="de86197d-c43f-491c-a47b-aa12dc9d10b7" providerId="ADAL" clId="{205DC875-8FD6-4317-88CF-24079E65518F}" dt="2021-05-11T00:34:56.109" v="246" actId="26606"/>
          <ac:spMkLst>
            <pc:docMk/>
            <pc:sldMk cId="3953106439" sldId="272"/>
            <ac:spMk id="7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4:56.109" v="246" actId="26606"/>
          <ac:spMkLst>
            <pc:docMk/>
            <pc:sldMk cId="3953106439" sldId="272"/>
            <ac:spMk id="72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34:56.109" v="246" actId="26606"/>
          <ac:spMkLst>
            <pc:docMk/>
            <pc:sldMk cId="3953106439" sldId="272"/>
            <ac:spMk id="73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34:56.109" v="246" actId="26606"/>
          <ac:spMkLst>
            <pc:docMk/>
            <pc:sldMk cId="3953106439" sldId="272"/>
            <ac:spMk id="75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33:09.145" v="184" actId="26606"/>
          <ac:spMkLst>
            <pc:docMk/>
            <pc:sldMk cId="3953106439" sldId="272"/>
            <ac:spMk id="8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3:09.145" v="184" actId="26606"/>
          <ac:spMkLst>
            <pc:docMk/>
            <pc:sldMk cId="3953106439" sldId="272"/>
            <ac:spMk id="84" creationId="{61B2A784-4501-42A8-86DF-DB27DE395089}"/>
          </ac:spMkLst>
        </pc:spChg>
        <pc:spChg chg="add del">
          <ac:chgData name="Devendar Sai Thallam" userId="de86197d-c43f-491c-a47b-aa12dc9d10b7" providerId="ADAL" clId="{205DC875-8FD6-4317-88CF-24079E65518F}" dt="2021-05-11T00:33:09.145" v="184" actId="26606"/>
          <ac:spMkLst>
            <pc:docMk/>
            <pc:sldMk cId="3953106439" sldId="272"/>
            <ac:spMk id="86" creationId="{8A330AB8-A767-46C8-ABEF-2477854EF61D}"/>
          </ac:spMkLst>
        </pc:spChg>
        <pc:spChg chg="add del">
          <ac:chgData name="Devendar Sai Thallam" userId="de86197d-c43f-491c-a47b-aa12dc9d10b7" providerId="ADAL" clId="{205DC875-8FD6-4317-88CF-24079E65518F}" dt="2021-05-11T00:33:09.145" v="184" actId="26606"/>
          <ac:spMkLst>
            <pc:docMk/>
            <pc:sldMk cId="3953106439" sldId="272"/>
            <ac:spMk id="88" creationId="{88E62604-C40E-4D56-9D66-FD94B0CA40CB}"/>
          </ac:spMkLst>
        </pc:spChg>
        <pc:spChg chg="add del">
          <ac:chgData name="Devendar Sai Thallam" userId="de86197d-c43f-491c-a47b-aa12dc9d10b7" providerId="ADAL" clId="{205DC875-8FD6-4317-88CF-24079E65518F}" dt="2021-05-11T00:33:11.618" v="186" actId="26606"/>
          <ac:spMkLst>
            <pc:docMk/>
            <pc:sldMk cId="3953106439" sldId="272"/>
            <ac:spMk id="90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33:11.618" v="186" actId="26606"/>
          <ac:spMkLst>
            <pc:docMk/>
            <pc:sldMk cId="3953106439" sldId="272"/>
            <ac:spMk id="91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3:11.618" v="186" actId="26606"/>
          <ac:spMkLst>
            <pc:docMk/>
            <pc:sldMk cId="3953106439" sldId="272"/>
            <ac:spMk id="93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33:11.618" v="186" actId="26606"/>
          <ac:spMkLst>
            <pc:docMk/>
            <pc:sldMk cId="3953106439" sldId="272"/>
            <ac:spMk id="94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33:13.696" v="188" actId="26606"/>
          <ac:spMkLst>
            <pc:docMk/>
            <pc:sldMk cId="3953106439" sldId="272"/>
            <ac:spMk id="97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3:13.696" v="188" actId="26606"/>
          <ac:spMkLst>
            <pc:docMk/>
            <pc:sldMk cId="3953106439" sldId="272"/>
            <ac:spMk id="99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0:33:14.797" v="190" actId="26606"/>
          <ac:spMkLst>
            <pc:docMk/>
            <pc:sldMk cId="3953106439" sldId="272"/>
            <ac:spMk id="102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3:14.797" v="190" actId="26606"/>
          <ac:spMkLst>
            <pc:docMk/>
            <pc:sldMk cId="3953106439" sldId="272"/>
            <ac:spMk id="104" creationId="{61B2A784-4501-42A8-86DF-DB27DE395089}"/>
          </ac:spMkLst>
        </pc:spChg>
        <pc:spChg chg="add del">
          <ac:chgData name="Devendar Sai Thallam" userId="de86197d-c43f-491c-a47b-aa12dc9d10b7" providerId="ADAL" clId="{205DC875-8FD6-4317-88CF-24079E65518F}" dt="2021-05-11T00:33:14.797" v="190" actId="26606"/>
          <ac:spMkLst>
            <pc:docMk/>
            <pc:sldMk cId="3953106439" sldId="272"/>
            <ac:spMk id="105" creationId="{8A330AB8-A767-46C8-ABEF-2477854EF61D}"/>
          </ac:spMkLst>
        </pc:spChg>
        <pc:spChg chg="add del">
          <ac:chgData name="Devendar Sai Thallam" userId="de86197d-c43f-491c-a47b-aa12dc9d10b7" providerId="ADAL" clId="{205DC875-8FD6-4317-88CF-24079E65518F}" dt="2021-05-11T00:33:14.797" v="190" actId="26606"/>
          <ac:spMkLst>
            <pc:docMk/>
            <pc:sldMk cId="3953106439" sldId="272"/>
            <ac:spMk id="106" creationId="{88E62604-C40E-4D56-9D66-FD94B0CA40CB}"/>
          </ac:spMkLst>
        </pc:spChg>
        <pc:spChg chg="add del">
          <ac:chgData name="Devendar Sai Thallam" userId="de86197d-c43f-491c-a47b-aa12dc9d10b7" providerId="ADAL" clId="{205DC875-8FD6-4317-88CF-24079E65518F}" dt="2021-05-11T00:33:16.254" v="192" actId="26606"/>
          <ac:spMkLst>
            <pc:docMk/>
            <pc:sldMk cId="3953106439" sldId="272"/>
            <ac:spMk id="108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3:16.254" v="192" actId="26606"/>
          <ac:spMkLst>
            <pc:docMk/>
            <pc:sldMk cId="3953106439" sldId="272"/>
            <ac:spMk id="110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0:34:10.703" v="213" actId="26606"/>
          <ac:spMkLst>
            <pc:docMk/>
            <pc:sldMk cId="3953106439" sldId="272"/>
            <ac:spMk id="112" creationId="{88E62604-C40E-4D56-9D66-FD94B0CA40CB}"/>
          </ac:spMkLst>
        </pc:spChg>
        <pc:spChg chg="add del">
          <ac:chgData name="Devendar Sai Thallam" userId="de86197d-c43f-491c-a47b-aa12dc9d10b7" providerId="ADAL" clId="{205DC875-8FD6-4317-88CF-24079E65518F}" dt="2021-05-11T00:33:18.165" v="194" actId="26606"/>
          <ac:spMkLst>
            <pc:docMk/>
            <pc:sldMk cId="3953106439" sldId="272"/>
            <ac:spMk id="113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3:18.165" v="194" actId="26606"/>
          <ac:spMkLst>
            <pc:docMk/>
            <pc:sldMk cId="3953106439" sldId="272"/>
            <ac:spMk id="115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0:33:18.922" v="196" actId="26606"/>
          <ac:spMkLst>
            <pc:docMk/>
            <pc:sldMk cId="3953106439" sldId="272"/>
            <ac:spMk id="118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3:18.922" v="196" actId="26606"/>
          <ac:spMkLst>
            <pc:docMk/>
            <pc:sldMk cId="3953106439" sldId="272"/>
            <ac:spMk id="120" creationId="{61B2A784-4501-42A8-86DF-DB27DE395089}"/>
          </ac:spMkLst>
        </pc:spChg>
        <pc:spChg chg="add del">
          <ac:chgData name="Devendar Sai Thallam" userId="de86197d-c43f-491c-a47b-aa12dc9d10b7" providerId="ADAL" clId="{205DC875-8FD6-4317-88CF-24079E65518F}" dt="2021-05-11T00:33:18.922" v="196" actId="26606"/>
          <ac:spMkLst>
            <pc:docMk/>
            <pc:sldMk cId="3953106439" sldId="272"/>
            <ac:spMk id="121" creationId="{8A330AB8-A767-46C8-ABEF-2477854EF61D}"/>
          </ac:spMkLst>
        </pc:spChg>
        <pc:spChg chg="add del">
          <ac:chgData name="Devendar Sai Thallam" userId="de86197d-c43f-491c-a47b-aa12dc9d10b7" providerId="ADAL" clId="{205DC875-8FD6-4317-88CF-24079E65518F}" dt="2021-05-11T00:33:18.922" v="196" actId="26606"/>
          <ac:spMkLst>
            <pc:docMk/>
            <pc:sldMk cId="3953106439" sldId="272"/>
            <ac:spMk id="122" creationId="{88E62604-C40E-4D56-9D66-FD94B0CA40CB}"/>
          </ac:spMkLst>
        </pc:spChg>
        <pc:spChg chg="add del">
          <ac:chgData name="Devendar Sai Thallam" userId="de86197d-c43f-491c-a47b-aa12dc9d10b7" providerId="ADAL" clId="{205DC875-8FD6-4317-88CF-24079E65518F}" dt="2021-05-11T00:34:56.109" v="246" actId="26606"/>
          <ac:spMkLst>
            <pc:docMk/>
            <pc:sldMk cId="3953106439" sldId="272"/>
            <ac:spMk id="124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4:56.109" v="246" actId="26606"/>
          <ac:spMkLst>
            <pc:docMk/>
            <pc:sldMk cId="3953106439" sldId="272"/>
            <ac:spMk id="126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34:56.109" v="246" actId="26606"/>
          <ac:spMkLst>
            <pc:docMk/>
            <pc:sldMk cId="3953106439" sldId="272"/>
            <ac:spMk id="127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34:56.109" v="246" actId="26606"/>
          <ac:spMkLst>
            <pc:docMk/>
            <pc:sldMk cId="3953106439" sldId="272"/>
            <ac:spMk id="129" creationId="{7363FFA6-C551-4935-A474-8B2482E55BAC}"/>
          </ac:spMkLst>
        </pc:spChg>
        <pc:spChg chg="add del">
          <ac:chgData name="Devendar Sai Thallam" userId="de86197d-c43f-491c-a47b-aa12dc9d10b7" providerId="ADAL" clId="{205DC875-8FD6-4317-88CF-24079E65518F}" dt="2021-05-11T00:33:27.537" v="200" actId="26606"/>
          <ac:spMkLst>
            <pc:docMk/>
            <pc:sldMk cId="3953106439" sldId="272"/>
            <ac:spMk id="134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3:27.537" v="200" actId="26606"/>
          <ac:spMkLst>
            <pc:docMk/>
            <pc:sldMk cId="3953106439" sldId="272"/>
            <ac:spMk id="138" creationId="{61B2A784-4501-42A8-86DF-DB27DE395089}"/>
          </ac:spMkLst>
        </pc:spChg>
        <pc:spChg chg="add del">
          <ac:chgData name="Devendar Sai Thallam" userId="de86197d-c43f-491c-a47b-aa12dc9d10b7" providerId="ADAL" clId="{205DC875-8FD6-4317-88CF-24079E65518F}" dt="2021-05-11T00:33:27.537" v="200" actId="26606"/>
          <ac:spMkLst>
            <pc:docMk/>
            <pc:sldMk cId="3953106439" sldId="272"/>
            <ac:spMk id="140" creationId="{8A330AB8-A767-46C8-ABEF-2477854EF61D}"/>
          </ac:spMkLst>
        </pc:spChg>
        <pc:spChg chg="add del">
          <ac:chgData name="Devendar Sai Thallam" userId="de86197d-c43f-491c-a47b-aa12dc9d10b7" providerId="ADAL" clId="{205DC875-8FD6-4317-88CF-24079E65518F}" dt="2021-05-11T00:33:27.537" v="200" actId="26606"/>
          <ac:spMkLst>
            <pc:docMk/>
            <pc:sldMk cId="3953106439" sldId="272"/>
            <ac:spMk id="142" creationId="{88E62604-C40E-4D56-9D66-FD94B0CA40CB}"/>
          </ac:spMkLst>
        </pc:spChg>
        <pc:spChg chg="add del">
          <ac:chgData name="Devendar Sai Thallam" userId="de86197d-c43f-491c-a47b-aa12dc9d10b7" providerId="ADAL" clId="{205DC875-8FD6-4317-88CF-24079E65518F}" dt="2021-05-11T00:33:29.443" v="202" actId="26606"/>
          <ac:spMkLst>
            <pc:docMk/>
            <pc:sldMk cId="3953106439" sldId="272"/>
            <ac:spMk id="144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3:29.443" v="202" actId="26606"/>
          <ac:spMkLst>
            <pc:docMk/>
            <pc:sldMk cId="3953106439" sldId="272"/>
            <ac:spMk id="146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0:33:30.797" v="204" actId="26606"/>
          <ac:spMkLst>
            <pc:docMk/>
            <pc:sldMk cId="3953106439" sldId="272"/>
            <ac:spMk id="149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3:30.797" v="204" actId="26606"/>
          <ac:spMkLst>
            <pc:docMk/>
            <pc:sldMk cId="3953106439" sldId="272"/>
            <ac:spMk id="151" creationId="{61B2A784-4501-42A8-86DF-DB27DE395089}"/>
          </ac:spMkLst>
        </pc:spChg>
        <pc:spChg chg="add del">
          <ac:chgData name="Devendar Sai Thallam" userId="de86197d-c43f-491c-a47b-aa12dc9d10b7" providerId="ADAL" clId="{205DC875-8FD6-4317-88CF-24079E65518F}" dt="2021-05-11T00:33:30.797" v="204" actId="26606"/>
          <ac:spMkLst>
            <pc:docMk/>
            <pc:sldMk cId="3953106439" sldId="272"/>
            <ac:spMk id="152" creationId="{8A330AB8-A767-46C8-ABEF-2477854EF61D}"/>
          </ac:spMkLst>
        </pc:spChg>
        <pc:spChg chg="add del">
          <ac:chgData name="Devendar Sai Thallam" userId="de86197d-c43f-491c-a47b-aa12dc9d10b7" providerId="ADAL" clId="{205DC875-8FD6-4317-88CF-24079E65518F}" dt="2021-05-11T00:33:30.797" v="204" actId="26606"/>
          <ac:spMkLst>
            <pc:docMk/>
            <pc:sldMk cId="3953106439" sldId="272"/>
            <ac:spMk id="153" creationId="{88E62604-C40E-4D56-9D66-FD94B0CA40CB}"/>
          </ac:spMkLst>
        </pc:spChg>
        <pc:spChg chg="add del">
          <ac:chgData name="Devendar Sai Thallam" userId="de86197d-c43f-491c-a47b-aa12dc9d10b7" providerId="ADAL" clId="{205DC875-8FD6-4317-88CF-24079E65518F}" dt="2021-05-11T00:33:31.718" v="206" actId="26606"/>
          <ac:spMkLst>
            <pc:docMk/>
            <pc:sldMk cId="3953106439" sldId="272"/>
            <ac:spMk id="155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3:31.718" v="206" actId="26606"/>
          <ac:spMkLst>
            <pc:docMk/>
            <pc:sldMk cId="3953106439" sldId="272"/>
            <ac:spMk id="157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0:34:55.026" v="244" actId="26606"/>
          <ac:spMkLst>
            <pc:docMk/>
            <pc:sldMk cId="3953106439" sldId="272"/>
            <ac:spMk id="16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4:55.026" v="244" actId="26606"/>
          <ac:spMkLst>
            <pc:docMk/>
            <pc:sldMk cId="3953106439" sldId="272"/>
            <ac:spMk id="162" creationId="{24E4FB28-D425-4B2B-83EC-7F2C0FBDF1FF}"/>
          </ac:spMkLst>
        </pc:spChg>
        <pc:spChg chg="add del">
          <ac:chgData name="Devendar Sai Thallam" userId="de86197d-c43f-491c-a47b-aa12dc9d10b7" providerId="ADAL" clId="{205DC875-8FD6-4317-88CF-24079E65518F}" dt="2021-05-11T00:34:55.026" v="244" actId="26606"/>
          <ac:spMkLst>
            <pc:docMk/>
            <pc:sldMk cId="3953106439" sldId="272"/>
            <ac:spMk id="163" creationId="{96EEF187-8434-4B76-BE40-006EEBB263CF}"/>
          </ac:spMkLst>
        </pc:spChg>
        <pc:spChg chg="add del">
          <ac:chgData name="Devendar Sai Thallam" userId="de86197d-c43f-491c-a47b-aa12dc9d10b7" providerId="ADAL" clId="{205DC875-8FD6-4317-88CF-24079E65518F}" dt="2021-05-11T00:34:10.703" v="213" actId="26606"/>
          <ac:spMkLst>
            <pc:docMk/>
            <pc:sldMk cId="3953106439" sldId="272"/>
            <ac:spMk id="165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4:10.703" v="213" actId="26606"/>
          <ac:spMkLst>
            <pc:docMk/>
            <pc:sldMk cId="3953106439" sldId="272"/>
            <ac:spMk id="167" creationId="{61B2A784-4501-42A8-86DF-DB27DE395089}"/>
          </ac:spMkLst>
        </pc:spChg>
        <pc:spChg chg="add del">
          <ac:chgData name="Devendar Sai Thallam" userId="de86197d-c43f-491c-a47b-aa12dc9d10b7" providerId="ADAL" clId="{205DC875-8FD6-4317-88CF-24079E65518F}" dt="2021-05-11T00:34:10.703" v="213" actId="26606"/>
          <ac:spMkLst>
            <pc:docMk/>
            <pc:sldMk cId="3953106439" sldId="272"/>
            <ac:spMk id="168" creationId="{8A330AB8-A767-46C8-ABEF-2477854EF61D}"/>
          </ac:spMkLst>
        </pc:spChg>
        <pc:spChg chg="add del">
          <ac:chgData name="Devendar Sai Thallam" userId="de86197d-c43f-491c-a47b-aa12dc9d10b7" providerId="ADAL" clId="{205DC875-8FD6-4317-88CF-24079E65518F}" dt="2021-05-11T00:34:12.802" v="215" actId="26606"/>
          <ac:spMkLst>
            <pc:docMk/>
            <pc:sldMk cId="3953106439" sldId="272"/>
            <ac:spMk id="17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4:12.802" v="215" actId="26606"/>
          <ac:spMkLst>
            <pc:docMk/>
            <pc:sldMk cId="3953106439" sldId="272"/>
            <ac:spMk id="172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0:34:13.820" v="217" actId="26606"/>
          <ac:spMkLst>
            <pc:docMk/>
            <pc:sldMk cId="3953106439" sldId="272"/>
            <ac:spMk id="175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4:13.820" v="217" actId="26606"/>
          <ac:spMkLst>
            <pc:docMk/>
            <pc:sldMk cId="3953106439" sldId="272"/>
            <ac:spMk id="177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0:34:15.956" v="219" actId="26606"/>
          <ac:spMkLst>
            <pc:docMk/>
            <pc:sldMk cId="3953106439" sldId="272"/>
            <ac:spMk id="18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4:15.956" v="219" actId="26606"/>
          <ac:spMkLst>
            <pc:docMk/>
            <pc:sldMk cId="3953106439" sldId="272"/>
            <ac:spMk id="182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34:15.956" v="219" actId="26606"/>
          <ac:spMkLst>
            <pc:docMk/>
            <pc:sldMk cId="3953106439" sldId="272"/>
            <ac:spMk id="183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34:15.956" v="219" actId="26606"/>
          <ac:spMkLst>
            <pc:docMk/>
            <pc:sldMk cId="3953106439" sldId="272"/>
            <ac:spMk id="185" creationId="{7363FFA6-C551-4935-A474-8B2482E55BAC}"/>
          </ac:spMkLst>
        </pc:spChg>
        <pc:spChg chg="add del">
          <ac:chgData name="Devendar Sai Thallam" userId="de86197d-c43f-491c-a47b-aa12dc9d10b7" providerId="ADAL" clId="{205DC875-8FD6-4317-88CF-24079E65518F}" dt="2021-05-11T00:34:17.849" v="221" actId="26606"/>
          <ac:spMkLst>
            <pc:docMk/>
            <pc:sldMk cId="3953106439" sldId="272"/>
            <ac:spMk id="187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4:17.849" v="221" actId="26606"/>
          <ac:spMkLst>
            <pc:docMk/>
            <pc:sldMk cId="3953106439" sldId="272"/>
            <ac:spMk id="189" creationId="{D40791F6-715D-481A-9C4A-3645AECFD5A0}"/>
          </ac:spMkLst>
        </pc:spChg>
        <pc:spChg chg="add del">
          <ac:chgData name="Devendar Sai Thallam" userId="de86197d-c43f-491c-a47b-aa12dc9d10b7" providerId="ADAL" clId="{205DC875-8FD6-4317-88CF-24079E65518F}" dt="2021-05-11T00:34:17.849" v="221" actId="26606"/>
          <ac:spMkLst>
            <pc:docMk/>
            <pc:sldMk cId="3953106439" sldId="272"/>
            <ac:spMk id="191" creationId="{811CBAFA-D7E0-40A7-BB94-2C05304B407B}"/>
          </ac:spMkLst>
        </pc:spChg>
        <pc:spChg chg="add del">
          <ac:chgData name="Devendar Sai Thallam" userId="de86197d-c43f-491c-a47b-aa12dc9d10b7" providerId="ADAL" clId="{205DC875-8FD6-4317-88CF-24079E65518F}" dt="2021-05-11T00:34:19.960" v="223" actId="26606"/>
          <ac:spMkLst>
            <pc:docMk/>
            <pc:sldMk cId="3953106439" sldId="272"/>
            <ac:spMk id="193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4:19.960" v="223" actId="26606"/>
          <ac:spMkLst>
            <pc:docMk/>
            <pc:sldMk cId="3953106439" sldId="272"/>
            <ac:spMk id="195" creationId="{D40791F6-715D-481A-9C4A-3645AECFD5A0}"/>
          </ac:spMkLst>
        </pc:spChg>
        <pc:spChg chg="add del">
          <ac:chgData name="Devendar Sai Thallam" userId="de86197d-c43f-491c-a47b-aa12dc9d10b7" providerId="ADAL" clId="{205DC875-8FD6-4317-88CF-24079E65518F}" dt="2021-05-11T00:34:19.960" v="223" actId="26606"/>
          <ac:spMkLst>
            <pc:docMk/>
            <pc:sldMk cId="3953106439" sldId="272"/>
            <ac:spMk id="197" creationId="{811CBAFA-D7E0-40A7-BB94-2C05304B407B}"/>
          </ac:spMkLst>
        </pc:spChg>
        <pc:spChg chg="add del">
          <ac:chgData name="Devendar Sai Thallam" userId="de86197d-c43f-491c-a47b-aa12dc9d10b7" providerId="ADAL" clId="{205DC875-8FD6-4317-88CF-24079E65518F}" dt="2021-05-11T00:34:29.896" v="225" actId="26606"/>
          <ac:spMkLst>
            <pc:docMk/>
            <pc:sldMk cId="3953106439" sldId="272"/>
            <ac:spMk id="199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4:29.896" v="225" actId="26606"/>
          <ac:spMkLst>
            <pc:docMk/>
            <pc:sldMk cId="3953106439" sldId="272"/>
            <ac:spMk id="201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0:34:31.560" v="227" actId="26606"/>
          <ac:spMkLst>
            <pc:docMk/>
            <pc:sldMk cId="3953106439" sldId="272"/>
            <ac:spMk id="204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4:31.560" v="227" actId="26606"/>
          <ac:spMkLst>
            <pc:docMk/>
            <pc:sldMk cId="3953106439" sldId="272"/>
            <ac:spMk id="206" creationId="{D40791F6-715D-481A-9C4A-3645AECFD5A0}"/>
          </ac:spMkLst>
        </pc:spChg>
        <pc:spChg chg="add del">
          <ac:chgData name="Devendar Sai Thallam" userId="de86197d-c43f-491c-a47b-aa12dc9d10b7" providerId="ADAL" clId="{205DC875-8FD6-4317-88CF-24079E65518F}" dt="2021-05-11T00:34:31.560" v="227" actId="26606"/>
          <ac:spMkLst>
            <pc:docMk/>
            <pc:sldMk cId="3953106439" sldId="272"/>
            <ac:spMk id="208" creationId="{811CBAFA-D7E0-40A7-BB94-2C05304B407B}"/>
          </ac:spMkLst>
        </pc:spChg>
        <pc:spChg chg="add del">
          <ac:chgData name="Devendar Sai Thallam" userId="de86197d-c43f-491c-a47b-aa12dc9d10b7" providerId="ADAL" clId="{205DC875-8FD6-4317-88CF-24079E65518F}" dt="2021-05-11T00:34:32.948" v="229" actId="26606"/>
          <ac:spMkLst>
            <pc:docMk/>
            <pc:sldMk cId="3953106439" sldId="272"/>
            <ac:spMk id="21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4:32.948" v="229" actId="26606"/>
          <ac:spMkLst>
            <pc:docMk/>
            <pc:sldMk cId="3953106439" sldId="272"/>
            <ac:spMk id="212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34:32.948" v="229" actId="26606"/>
          <ac:spMkLst>
            <pc:docMk/>
            <pc:sldMk cId="3953106439" sldId="272"/>
            <ac:spMk id="213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34:32.948" v="229" actId="26606"/>
          <ac:spMkLst>
            <pc:docMk/>
            <pc:sldMk cId="3953106439" sldId="272"/>
            <ac:spMk id="215" creationId="{7363FFA6-C551-4935-A474-8B2482E55BAC}"/>
          </ac:spMkLst>
        </pc:spChg>
        <pc:spChg chg="add del">
          <ac:chgData name="Devendar Sai Thallam" userId="de86197d-c43f-491c-a47b-aa12dc9d10b7" providerId="ADAL" clId="{205DC875-8FD6-4317-88CF-24079E65518F}" dt="2021-05-11T00:34:33.702" v="231" actId="26606"/>
          <ac:spMkLst>
            <pc:docMk/>
            <pc:sldMk cId="3953106439" sldId="272"/>
            <ac:spMk id="217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4:33.702" v="231" actId="26606"/>
          <ac:spMkLst>
            <pc:docMk/>
            <pc:sldMk cId="3953106439" sldId="272"/>
            <ac:spMk id="219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0:34:35.543" v="233" actId="26606"/>
          <ac:spMkLst>
            <pc:docMk/>
            <pc:sldMk cId="3953106439" sldId="272"/>
            <ac:spMk id="222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4:35.543" v="233" actId="26606"/>
          <ac:spMkLst>
            <pc:docMk/>
            <pc:sldMk cId="3953106439" sldId="272"/>
            <ac:spMk id="224" creationId="{61B2A784-4501-42A8-86DF-DB27DE395089}"/>
          </ac:spMkLst>
        </pc:spChg>
        <pc:spChg chg="add del">
          <ac:chgData name="Devendar Sai Thallam" userId="de86197d-c43f-491c-a47b-aa12dc9d10b7" providerId="ADAL" clId="{205DC875-8FD6-4317-88CF-24079E65518F}" dt="2021-05-11T00:34:35.543" v="233" actId="26606"/>
          <ac:spMkLst>
            <pc:docMk/>
            <pc:sldMk cId="3953106439" sldId="272"/>
            <ac:spMk id="225" creationId="{8A330AB8-A767-46C8-ABEF-2477854EF61D}"/>
          </ac:spMkLst>
        </pc:spChg>
        <pc:spChg chg="add del">
          <ac:chgData name="Devendar Sai Thallam" userId="de86197d-c43f-491c-a47b-aa12dc9d10b7" providerId="ADAL" clId="{205DC875-8FD6-4317-88CF-24079E65518F}" dt="2021-05-11T00:34:35.543" v="233" actId="26606"/>
          <ac:spMkLst>
            <pc:docMk/>
            <pc:sldMk cId="3953106439" sldId="272"/>
            <ac:spMk id="226" creationId="{88E62604-C40E-4D56-9D66-FD94B0CA40CB}"/>
          </ac:spMkLst>
        </pc:spChg>
        <pc:spChg chg="add del">
          <ac:chgData name="Devendar Sai Thallam" userId="de86197d-c43f-491c-a47b-aa12dc9d10b7" providerId="ADAL" clId="{205DC875-8FD6-4317-88CF-24079E65518F}" dt="2021-05-11T00:34:41.959" v="235" actId="26606"/>
          <ac:spMkLst>
            <pc:docMk/>
            <pc:sldMk cId="3953106439" sldId="272"/>
            <ac:spMk id="228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4:41.959" v="235" actId="26606"/>
          <ac:spMkLst>
            <pc:docMk/>
            <pc:sldMk cId="3953106439" sldId="272"/>
            <ac:spMk id="230" creationId="{24E4FB28-D425-4B2B-83EC-7F2C0FBDF1FF}"/>
          </ac:spMkLst>
        </pc:spChg>
        <pc:spChg chg="add del">
          <ac:chgData name="Devendar Sai Thallam" userId="de86197d-c43f-491c-a47b-aa12dc9d10b7" providerId="ADAL" clId="{205DC875-8FD6-4317-88CF-24079E65518F}" dt="2021-05-11T00:34:41.959" v="235" actId="26606"/>
          <ac:spMkLst>
            <pc:docMk/>
            <pc:sldMk cId="3953106439" sldId="272"/>
            <ac:spMk id="231" creationId="{96EEF187-8434-4B76-BE40-006EEBB263CF}"/>
          </ac:spMkLst>
        </pc:spChg>
        <pc:picChg chg="add mod ord">
          <ac:chgData name="Devendar Sai Thallam" userId="de86197d-c43f-491c-a47b-aa12dc9d10b7" providerId="ADAL" clId="{205DC875-8FD6-4317-88CF-24079E65518F}" dt="2021-05-11T00:34:56.109" v="246" actId="26606"/>
          <ac:picMkLst>
            <pc:docMk/>
            <pc:sldMk cId="3953106439" sldId="272"/>
            <ac:picMk id="5" creationId="{B1A03AC8-2C48-4C15-8760-2F314466B519}"/>
          </ac:picMkLst>
        </pc:picChg>
        <pc:picChg chg="add mod ord">
          <ac:chgData name="Devendar Sai Thallam" userId="de86197d-c43f-491c-a47b-aa12dc9d10b7" providerId="ADAL" clId="{205DC875-8FD6-4317-88CF-24079E65518F}" dt="2021-05-11T00:34:56.873" v="247"/>
          <ac:picMkLst>
            <pc:docMk/>
            <pc:sldMk cId="3953106439" sldId="272"/>
            <ac:picMk id="63" creationId="{50A32E17-5A07-4E2A-A17C-D953D15E400D}"/>
          </ac:picMkLst>
        </pc:picChg>
        <pc:cxnChg chg="add del">
          <ac:chgData name="Devendar Sai Thallam" userId="de86197d-c43f-491c-a47b-aa12dc9d10b7" providerId="ADAL" clId="{205DC875-8FD6-4317-88CF-24079E65518F}" dt="2021-05-11T00:31:35.397" v="163" actId="26606"/>
          <ac:cxnSpMkLst>
            <pc:docMk/>
            <pc:sldMk cId="3953106439" sldId="272"/>
            <ac:cxnSpMk id="1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1:35.397" v="163" actId="26606"/>
          <ac:cxnSpMkLst>
            <pc:docMk/>
            <pc:sldMk cId="3953106439" sldId="272"/>
            <ac:cxnSpMk id="18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31:36.933" v="165" actId="26606"/>
          <ac:cxnSpMkLst>
            <pc:docMk/>
            <pc:sldMk cId="3953106439" sldId="272"/>
            <ac:cxnSpMk id="23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1:36.933" v="165" actId="26606"/>
          <ac:cxnSpMkLst>
            <pc:docMk/>
            <pc:sldMk cId="3953106439" sldId="272"/>
            <ac:cxnSpMk id="26" creationId="{55646586-8E5D-4A2B-BDA9-01CE28AC89A1}"/>
          </ac:cxnSpMkLst>
        </pc:cxnChg>
        <pc:cxnChg chg="add del">
          <ac:chgData name="Devendar Sai Thallam" userId="de86197d-c43f-491c-a47b-aa12dc9d10b7" providerId="ADAL" clId="{205DC875-8FD6-4317-88CF-24079E65518F}" dt="2021-05-11T00:31:39.991" v="167" actId="26606"/>
          <ac:cxnSpMkLst>
            <pc:docMk/>
            <pc:sldMk cId="3953106439" sldId="272"/>
            <ac:cxnSpMk id="29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1:39.991" v="167" actId="26606"/>
          <ac:cxnSpMkLst>
            <pc:docMk/>
            <pc:sldMk cId="3953106439" sldId="272"/>
            <ac:cxnSpMk id="32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31:41.880" v="169" actId="26606"/>
          <ac:cxnSpMkLst>
            <pc:docMk/>
            <pc:sldMk cId="3953106439" sldId="272"/>
            <ac:cxnSpMk id="36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1:41.880" v="169" actId="26606"/>
          <ac:cxnSpMkLst>
            <pc:docMk/>
            <pc:sldMk cId="3953106439" sldId="272"/>
            <ac:cxnSpMk id="39" creationId="{E04A321A-A039-4720-87B4-66A4210E0D57}"/>
          </ac:cxnSpMkLst>
        </pc:cxnChg>
        <pc:cxnChg chg="add del">
          <ac:chgData name="Devendar Sai Thallam" userId="de86197d-c43f-491c-a47b-aa12dc9d10b7" providerId="ADAL" clId="{205DC875-8FD6-4317-88CF-24079E65518F}" dt="2021-05-11T00:31:43.676" v="171" actId="26606"/>
          <ac:cxnSpMkLst>
            <pc:docMk/>
            <pc:sldMk cId="3953106439" sldId="272"/>
            <ac:cxnSpMk id="4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1:43.676" v="171" actId="26606"/>
          <ac:cxnSpMkLst>
            <pc:docMk/>
            <pc:sldMk cId="3953106439" sldId="272"/>
            <ac:cxnSpMk id="45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31:46.074" v="173" actId="26606"/>
          <ac:cxnSpMkLst>
            <pc:docMk/>
            <pc:sldMk cId="3953106439" sldId="272"/>
            <ac:cxnSpMk id="49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1:46.074" v="173" actId="26606"/>
          <ac:cxnSpMkLst>
            <pc:docMk/>
            <pc:sldMk cId="3953106439" sldId="272"/>
            <ac:cxnSpMk id="51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0:31:48.210" v="175" actId="26606"/>
          <ac:cxnSpMkLst>
            <pc:docMk/>
            <pc:sldMk cId="3953106439" sldId="272"/>
            <ac:cxnSpMk id="54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1:48.210" v="175" actId="26606"/>
          <ac:cxnSpMkLst>
            <pc:docMk/>
            <pc:sldMk cId="3953106439" sldId="272"/>
            <ac:cxnSpMk id="56" creationId="{5A0A5CF6-407C-4691-8122-49DF69D0020D}"/>
          </ac:cxnSpMkLst>
        </pc:cxnChg>
        <pc:cxnChg chg="add del">
          <ac:chgData name="Devendar Sai Thallam" userId="de86197d-c43f-491c-a47b-aa12dc9d10b7" providerId="ADAL" clId="{205DC875-8FD6-4317-88CF-24079E65518F}" dt="2021-05-11T00:31:49.453" v="177" actId="26606"/>
          <ac:cxnSpMkLst>
            <pc:docMk/>
            <pc:sldMk cId="3953106439" sldId="272"/>
            <ac:cxnSpMk id="59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1:49.453" v="177" actId="26606"/>
          <ac:cxnSpMkLst>
            <pc:docMk/>
            <pc:sldMk cId="3953106439" sldId="272"/>
            <ac:cxnSpMk id="61" creationId="{89EB8C68-FF1B-4849-867B-32D29B19F102}"/>
          </ac:cxnSpMkLst>
        </pc:cxnChg>
        <pc:cxnChg chg="add del">
          <ac:chgData name="Devendar Sai Thallam" userId="de86197d-c43f-491c-a47b-aa12dc9d10b7" providerId="ADAL" clId="{205DC875-8FD6-4317-88CF-24079E65518F}" dt="2021-05-11T00:31:50.437" v="179" actId="26606"/>
          <ac:cxnSpMkLst>
            <pc:docMk/>
            <pc:sldMk cId="3953106439" sldId="272"/>
            <ac:cxnSpMk id="65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1:50.437" v="179" actId="26606"/>
          <ac:cxnSpMkLst>
            <pc:docMk/>
            <pc:sldMk cId="3953106439" sldId="272"/>
            <ac:cxnSpMk id="68" creationId="{E04A321A-A039-4720-87B4-66A4210E0D57}"/>
          </ac:cxnSpMkLst>
        </pc:cxnChg>
        <pc:cxnChg chg="add del">
          <ac:chgData name="Devendar Sai Thallam" userId="de86197d-c43f-491c-a47b-aa12dc9d10b7" providerId="ADAL" clId="{205DC875-8FD6-4317-88CF-24079E65518F}" dt="2021-05-11T00:34:56.109" v="246" actId="26606"/>
          <ac:cxnSpMkLst>
            <pc:docMk/>
            <pc:sldMk cId="3953106439" sldId="272"/>
            <ac:cxnSpMk id="71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4:56.109" v="246" actId="26606"/>
          <ac:cxnSpMkLst>
            <pc:docMk/>
            <pc:sldMk cId="3953106439" sldId="272"/>
            <ac:cxnSpMk id="74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33:09.145" v="184" actId="26606"/>
          <ac:cxnSpMkLst>
            <pc:docMk/>
            <pc:sldMk cId="3953106439" sldId="272"/>
            <ac:cxnSpMk id="8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3:11.618" v="186" actId="26606"/>
          <ac:cxnSpMkLst>
            <pc:docMk/>
            <pc:sldMk cId="3953106439" sldId="272"/>
            <ac:cxnSpMk id="9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3:11.618" v="186" actId="26606"/>
          <ac:cxnSpMkLst>
            <pc:docMk/>
            <pc:sldMk cId="3953106439" sldId="272"/>
            <ac:cxnSpMk id="95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33:13.696" v="188" actId="26606"/>
          <ac:cxnSpMkLst>
            <pc:docMk/>
            <pc:sldMk cId="3953106439" sldId="272"/>
            <ac:cxnSpMk id="98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3:13.696" v="188" actId="26606"/>
          <ac:cxnSpMkLst>
            <pc:docMk/>
            <pc:sldMk cId="3953106439" sldId="272"/>
            <ac:cxnSpMk id="100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0:33:14.797" v="190" actId="26606"/>
          <ac:cxnSpMkLst>
            <pc:docMk/>
            <pc:sldMk cId="3953106439" sldId="272"/>
            <ac:cxnSpMk id="103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3:16.254" v="192" actId="26606"/>
          <ac:cxnSpMkLst>
            <pc:docMk/>
            <pc:sldMk cId="3953106439" sldId="272"/>
            <ac:cxnSpMk id="109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3:16.254" v="192" actId="26606"/>
          <ac:cxnSpMkLst>
            <pc:docMk/>
            <pc:sldMk cId="3953106439" sldId="272"/>
            <ac:cxnSpMk id="111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0:33:18.165" v="194" actId="26606"/>
          <ac:cxnSpMkLst>
            <pc:docMk/>
            <pc:sldMk cId="3953106439" sldId="272"/>
            <ac:cxnSpMk id="114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3:18.165" v="194" actId="26606"/>
          <ac:cxnSpMkLst>
            <pc:docMk/>
            <pc:sldMk cId="3953106439" sldId="272"/>
            <ac:cxnSpMk id="116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0:33:18.922" v="196" actId="26606"/>
          <ac:cxnSpMkLst>
            <pc:docMk/>
            <pc:sldMk cId="3953106439" sldId="272"/>
            <ac:cxnSpMk id="119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4:56.109" v="246" actId="26606"/>
          <ac:cxnSpMkLst>
            <pc:docMk/>
            <pc:sldMk cId="3953106439" sldId="272"/>
            <ac:cxnSpMk id="125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4:56.109" v="246" actId="26606"/>
          <ac:cxnSpMkLst>
            <pc:docMk/>
            <pc:sldMk cId="3953106439" sldId="272"/>
            <ac:cxnSpMk id="128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33:27.537" v="200" actId="26606"/>
          <ac:cxnSpMkLst>
            <pc:docMk/>
            <pc:sldMk cId="3953106439" sldId="272"/>
            <ac:cxnSpMk id="136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3:29.443" v="202" actId="26606"/>
          <ac:cxnSpMkLst>
            <pc:docMk/>
            <pc:sldMk cId="3953106439" sldId="272"/>
            <ac:cxnSpMk id="145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3:29.443" v="202" actId="26606"/>
          <ac:cxnSpMkLst>
            <pc:docMk/>
            <pc:sldMk cId="3953106439" sldId="272"/>
            <ac:cxnSpMk id="147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0:33:30.797" v="204" actId="26606"/>
          <ac:cxnSpMkLst>
            <pc:docMk/>
            <pc:sldMk cId="3953106439" sldId="272"/>
            <ac:cxnSpMk id="150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3:31.718" v="206" actId="26606"/>
          <ac:cxnSpMkLst>
            <pc:docMk/>
            <pc:sldMk cId="3953106439" sldId="272"/>
            <ac:cxnSpMk id="156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3:31.718" v="206" actId="26606"/>
          <ac:cxnSpMkLst>
            <pc:docMk/>
            <pc:sldMk cId="3953106439" sldId="272"/>
            <ac:cxnSpMk id="158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0:34:55.026" v="244" actId="26606"/>
          <ac:cxnSpMkLst>
            <pc:docMk/>
            <pc:sldMk cId="3953106439" sldId="272"/>
            <ac:cxnSpMk id="161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4:10.703" v="213" actId="26606"/>
          <ac:cxnSpMkLst>
            <pc:docMk/>
            <pc:sldMk cId="3953106439" sldId="272"/>
            <ac:cxnSpMk id="166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4:12.802" v="215" actId="26606"/>
          <ac:cxnSpMkLst>
            <pc:docMk/>
            <pc:sldMk cId="3953106439" sldId="272"/>
            <ac:cxnSpMk id="171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4:12.802" v="215" actId="26606"/>
          <ac:cxnSpMkLst>
            <pc:docMk/>
            <pc:sldMk cId="3953106439" sldId="272"/>
            <ac:cxnSpMk id="173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0:34:13.820" v="217" actId="26606"/>
          <ac:cxnSpMkLst>
            <pc:docMk/>
            <pc:sldMk cId="3953106439" sldId="272"/>
            <ac:cxnSpMk id="176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4:13.820" v="217" actId="26606"/>
          <ac:cxnSpMkLst>
            <pc:docMk/>
            <pc:sldMk cId="3953106439" sldId="272"/>
            <ac:cxnSpMk id="178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0:34:15.956" v="219" actId="26606"/>
          <ac:cxnSpMkLst>
            <pc:docMk/>
            <pc:sldMk cId="3953106439" sldId="272"/>
            <ac:cxnSpMk id="181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4:15.956" v="219" actId="26606"/>
          <ac:cxnSpMkLst>
            <pc:docMk/>
            <pc:sldMk cId="3953106439" sldId="272"/>
            <ac:cxnSpMk id="184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34:17.849" v="221" actId="26606"/>
          <ac:cxnSpMkLst>
            <pc:docMk/>
            <pc:sldMk cId="3953106439" sldId="272"/>
            <ac:cxnSpMk id="188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4:17.849" v="221" actId="26606"/>
          <ac:cxnSpMkLst>
            <pc:docMk/>
            <pc:sldMk cId="3953106439" sldId="272"/>
            <ac:cxnSpMk id="190" creationId="{740F83A4-FAC4-4867-95A5-BBFD280C7BF5}"/>
          </ac:cxnSpMkLst>
        </pc:cxnChg>
        <pc:cxnChg chg="add del">
          <ac:chgData name="Devendar Sai Thallam" userId="de86197d-c43f-491c-a47b-aa12dc9d10b7" providerId="ADAL" clId="{205DC875-8FD6-4317-88CF-24079E65518F}" dt="2021-05-11T00:34:19.960" v="223" actId="26606"/>
          <ac:cxnSpMkLst>
            <pc:docMk/>
            <pc:sldMk cId="3953106439" sldId="272"/>
            <ac:cxnSpMk id="194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4:19.960" v="223" actId="26606"/>
          <ac:cxnSpMkLst>
            <pc:docMk/>
            <pc:sldMk cId="3953106439" sldId="272"/>
            <ac:cxnSpMk id="196" creationId="{740F83A4-FAC4-4867-95A5-BBFD280C7BF5}"/>
          </ac:cxnSpMkLst>
        </pc:cxnChg>
        <pc:cxnChg chg="add del">
          <ac:chgData name="Devendar Sai Thallam" userId="de86197d-c43f-491c-a47b-aa12dc9d10b7" providerId="ADAL" clId="{205DC875-8FD6-4317-88CF-24079E65518F}" dt="2021-05-11T00:34:29.896" v="225" actId="26606"/>
          <ac:cxnSpMkLst>
            <pc:docMk/>
            <pc:sldMk cId="3953106439" sldId="272"/>
            <ac:cxnSpMk id="200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4:29.896" v="225" actId="26606"/>
          <ac:cxnSpMkLst>
            <pc:docMk/>
            <pc:sldMk cId="3953106439" sldId="272"/>
            <ac:cxnSpMk id="202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0:34:31.560" v="227" actId="26606"/>
          <ac:cxnSpMkLst>
            <pc:docMk/>
            <pc:sldMk cId="3953106439" sldId="272"/>
            <ac:cxnSpMk id="205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4:31.560" v="227" actId="26606"/>
          <ac:cxnSpMkLst>
            <pc:docMk/>
            <pc:sldMk cId="3953106439" sldId="272"/>
            <ac:cxnSpMk id="207" creationId="{740F83A4-FAC4-4867-95A5-BBFD280C7BF5}"/>
          </ac:cxnSpMkLst>
        </pc:cxnChg>
        <pc:cxnChg chg="add del">
          <ac:chgData name="Devendar Sai Thallam" userId="de86197d-c43f-491c-a47b-aa12dc9d10b7" providerId="ADAL" clId="{205DC875-8FD6-4317-88CF-24079E65518F}" dt="2021-05-11T00:34:32.948" v="229" actId="26606"/>
          <ac:cxnSpMkLst>
            <pc:docMk/>
            <pc:sldMk cId="3953106439" sldId="272"/>
            <ac:cxnSpMk id="211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4:32.948" v="229" actId="26606"/>
          <ac:cxnSpMkLst>
            <pc:docMk/>
            <pc:sldMk cId="3953106439" sldId="272"/>
            <ac:cxnSpMk id="214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34:33.702" v="231" actId="26606"/>
          <ac:cxnSpMkLst>
            <pc:docMk/>
            <pc:sldMk cId="3953106439" sldId="272"/>
            <ac:cxnSpMk id="218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4:33.702" v="231" actId="26606"/>
          <ac:cxnSpMkLst>
            <pc:docMk/>
            <pc:sldMk cId="3953106439" sldId="272"/>
            <ac:cxnSpMk id="220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0:34:35.543" v="233" actId="26606"/>
          <ac:cxnSpMkLst>
            <pc:docMk/>
            <pc:sldMk cId="3953106439" sldId="272"/>
            <ac:cxnSpMk id="223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4:41.959" v="235" actId="26606"/>
          <ac:cxnSpMkLst>
            <pc:docMk/>
            <pc:sldMk cId="3953106439" sldId="272"/>
            <ac:cxnSpMk id="229" creationId="{C5025DAC-8B93-4160-B017-3A274A5828C0}"/>
          </ac:cxnSpMkLst>
        </pc:cxnChg>
      </pc:sldChg>
      <pc:sldChg chg="addSp delSp modSp new mod setBg">
        <pc:chgData name="Devendar Sai Thallam" userId="de86197d-c43f-491c-a47b-aa12dc9d10b7" providerId="ADAL" clId="{205DC875-8FD6-4317-88CF-24079E65518F}" dt="2021-05-11T00:35:45.910" v="255" actId="26606"/>
        <pc:sldMkLst>
          <pc:docMk/>
          <pc:sldMk cId="4037288365" sldId="273"/>
        </pc:sldMkLst>
        <pc:spChg chg="del">
          <ac:chgData name="Devendar Sai Thallam" userId="de86197d-c43f-491c-a47b-aa12dc9d10b7" providerId="ADAL" clId="{205DC875-8FD6-4317-88CF-24079E65518F}" dt="2021-05-11T00:35:09.153" v="248"/>
          <ac:spMkLst>
            <pc:docMk/>
            <pc:sldMk cId="4037288365" sldId="273"/>
            <ac:spMk id="2" creationId="{FB416437-2C16-43B7-922B-DA3101E51531}"/>
          </ac:spMkLst>
        </pc:spChg>
        <pc:spChg chg="mod">
          <ac:chgData name="Devendar Sai Thallam" userId="de86197d-c43f-491c-a47b-aa12dc9d10b7" providerId="ADAL" clId="{205DC875-8FD6-4317-88CF-24079E65518F}" dt="2021-05-11T00:35:45.910" v="255" actId="26606"/>
          <ac:spMkLst>
            <pc:docMk/>
            <pc:sldMk cId="4037288365" sldId="273"/>
            <ac:spMk id="3" creationId="{5AAAE37B-CBA1-41AC-AB67-D3BBAF867A14}"/>
          </ac:spMkLst>
        </pc:spChg>
        <pc:spChg chg="mod ord">
          <ac:chgData name="Devendar Sai Thallam" userId="de86197d-c43f-491c-a47b-aa12dc9d10b7" providerId="ADAL" clId="{205DC875-8FD6-4317-88CF-24079E65518F}" dt="2021-05-11T00:35:45.910" v="255" actId="26606"/>
          <ac:spMkLst>
            <pc:docMk/>
            <pc:sldMk cId="4037288365" sldId="273"/>
            <ac:spMk id="4" creationId="{F4B725E1-FB52-4FEC-A990-CA8B5136E122}"/>
          </ac:spMkLst>
        </pc:spChg>
        <pc:spChg chg="add">
          <ac:chgData name="Devendar Sai Thallam" userId="de86197d-c43f-491c-a47b-aa12dc9d10b7" providerId="ADAL" clId="{205DC875-8FD6-4317-88CF-24079E65518F}" dt="2021-05-11T00:35:45.910" v="255" actId="26606"/>
          <ac:spMkLst>
            <pc:docMk/>
            <pc:sldMk cId="4037288365" sldId="273"/>
            <ac:spMk id="10" creationId="{416A0E3C-60E6-4F39-BC55-5F7C224E1F7C}"/>
          </ac:spMkLst>
        </pc:spChg>
        <pc:spChg chg="add">
          <ac:chgData name="Devendar Sai Thallam" userId="de86197d-c43f-491c-a47b-aa12dc9d10b7" providerId="ADAL" clId="{205DC875-8FD6-4317-88CF-24079E65518F}" dt="2021-05-11T00:35:45.910" v="255" actId="26606"/>
          <ac:spMkLst>
            <pc:docMk/>
            <pc:sldMk cId="4037288365" sldId="273"/>
            <ac:spMk id="14" creationId="{990D0034-F768-41E7-85D4-F38C4DE85770}"/>
          </ac:spMkLst>
        </pc:spChg>
        <pc:picChg chg="add mod">
          <ac:chgData name="Devendar Sai Thallam" userId="de86197d-c43f-491c-a47b-aa12dc9d10b7" providerId="ADAL" clId="{205DC875-8FD6-4317-88CF-24079E65518F}" dt="2021-05-11T00:35:45.910" v="255" actId="26606"/>
          <ac:picMkLst>
            <pc:docMk/>
            <pc:sldMk cId="4037288365" sldId="273"/>
            <ac:picMk id="5" creationId="{4872C6A8-19BF-438E-BF5C-54EB7779F7DD}"/>
          </ac:picMkLst>
        </pc:picChg>
        <pc:cxnChg chg="add">
          <ac:chgData name="Devendar Sai Thallam" userId="de86197d-c43f-491c-a47b-aa12dc9d10b7" providerId="ADAL" clId="{205DC875-8FD6-4317-88CF-24079E65518F}" dt="2021-05-11T00:35:45.910" v="255" actId="26606"/>
          <ac:cxnSpMkLst>
            <pc:docMk/>
            <pc:sldMk cId="4037288365" sldId="273"/>
            <ac:cxnSpMk id="12" creationId="{C5025DAC-8B93-4160-B017-3A274A5828C0}"/>
          </ac:cxnSpMkLst>
        </pc:cxnChg>
        <pc:cxnChg chg="add">
          <ac:chgData name="Devendar Sai Thallam" userId="de86197d-c43f-491c-a47b-aa12dc9d10b7" providerId="ADAL" clId="{205DC875-8FD6-4317-88CF-24079E65518F}" dt="2021-05-11T00:35:45.910" v="255" actId="26606"/>
          <ac:cxnSpMkLst>
            <pc:docMk/>
            <pc:sldMk cId="4037288365" sldId="273"/>
            <ac:cxnSpMk id="16" creationId="{5A0A5CF6-407C-4691-8122-49DF69D0020D}"/>
          </ac:cxnSpMkLst>
        </pc:cxnChg>
      </pc:sldChg>
      <pc:sldChg chg="addSp delSp modSp new mod setBg setClrOvrMap">
        <pc:chgData name="Devendar Sai Thallam" userId="de86197d-c43f-491c-a47b-aa12dc9d10b7" providerId="ADAL" clId="{205DC875-8FD6-4317-88CF-24079E65518F}" dt="2021-05-11T00:37:18.353" v="274" actId="26606"/>
        <pc:sldMkLst>
          <pc:docMk/>
          <pc:sldMk cId="2315969429" sldId="274"/>
        </pc:sldMkLst>
        <pc:spChg chg="del">
          <ac:chgData name="Devendar Sai Thallam" userId="de86197d-c43f-491c-a47b-aa12dc9d10b7" providerId="ADAL" clId="{205DC875-8FD6-4317-88CF-24079E65518F}" dt="2021-05-11T00:36:44.487" v="257"/>
          <ac:spMkLst>
            <pc:docMk/>
            <pc:sldMk cId="2315969429" sldId="274"/>
            <ac:spMk id="2" creationId="{5F0273D8-170D-4E91-A484-AFBC3F7AC687}"/>
          </ac:spMkLst>
        </pc:spChg>
        <pc:spChg chg="mod">
          <ac:chgData name="Devendar Sai Thallam" userId="de86197d-c43f-491c-a47b-aa12dc9d10b7" providerId="ADAL" clId="{205DC875-8FD6-4317-88CF-24079E65518F}" dt="2021-05-11T00:37:18.353" v="274" actId="26606"/>
          <ac:spMkLst>
            <pc:docMk/>
            <pc:sldMk cId="2315969429" sldId="274"/>
            <ac:spMk id="3" creationId="{03F70D83-FEC3-4966-BCD0-6FAD437A8F80}"/>
          </ac:spMkLst>
        </pc:spChg>
        <pc:spChg chg="mod ord">
          <ac:chgData name="Devendar Sai Thallam" userId="de86197d-c43f-491c-a47b-aa12dc9d10b7" providerId="ADAL" clId="{205DC875-8FD6-4317-88CF-24079E65518F}" dt="2021-05-11T00:37:18.353" v="274" actId="26606"/>
          <ac:spMkLst>
            <pc:docMk/>
            <pc:sldMk cId="2315969429" sldId="274"/>
            <ac:spMk id="4" creationId="{67B9D69D-88EF-4D6F-959C-E948F19E9C50}"/>
          </ac:spMkLst>
        </pc:spChg>
        <pc:spChg chg="add del">
          <ac:chgData name="Devendar Sai Thallam" userId="de86197d-c43f-491c-a47b-aa12dc9d10b7" providerId="ADAL" clId="{205DC875-8FD6-4317-88CF-24079E65518F}" dt="2021-05-11T00:37:05.025" v="261" actId="26606"/>
          <ac:spMkLst>
            <pc:docMk/>
            <pc:sldMk cId="2315969429" sldId="274"/>
            <ac:spMk id="1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7:05.025" v="261" actId="26606"/>
          <ac:spMkLst>
            <pc:docMk/>
            <pc:sldMk cId="2315969429" sldId="274"/>
            <ac:spMk id="14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37:05.025" v="261" actId="26606"/>
          <ac:spMkLst>
            <pc:docMk/>
            <pc:sldMk cId="2315969429" sldId="274"/>
            <ac:spMk id="16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37:05.025" v="261" actId="26606"/>
          <ac:spMkLst>
            <pc:docMk/>
            <pc:sldMk cId="2315969429" sldId="274"/>
            <ac:spMk id="20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37:07.820" v="263" actId="26606"/>
          <ac:spMkLst>
            <pc:docMk/>
            <pc:sldMk cId="2315969429" sldId="274"/>
            <ac:spMk id="22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7:07.820" v="263" actId="26606"/>
          <ac:spMkLst>
            <pc:docMk/>
            <pc:sldMk cId="2315969429" sldId="274"/>
            <ac:spMk id="24" creationId="{0AB6E427-3F73-4C06-A5D5-AE52C3883B50}"/>
          </ac:spMkLst>
        </pc:spChg>
        <pc:spChg chg="add del">
          <ac:chgData name="Devendar Sai Thallam" userId="de86197d-c43f-491c-a47b-aa12dc9d10b7" providerId="ADAL" clId="{205DC875-8FD6-4317-88CF-24079E65518F}" dt="2021-05-11T00:37:07.820" v="263" actId="26606"/>
          <ac:spMkLst>
            <pc:docMk/>
            <pc:sldMk cId="2315969429" sldId="274"/>
            <ac:spMk id="25" creationId="{D8C9BDAA-0390-4B39-9B5C-BC95E5120DA4}"/>
          </ac:spMkLst>
        </pc:spChg>
        <pc:spChg chg="add del">
          <ac:chgData name="Devendar Sai Thallam" userId="de86197d-c43f-491c-a47b-aa12dc9d10b7" providerId="ADAL" clId="{205DC875-8FD6-4317-88CF-24079E65518F}" dt="2021-05-11T00:37:09.103" v="265" actId="26606"/>
          <ac:spMkLst>
            <pc:docMk/>
            <pc:sldMk cId="2315969429" sldId="274"/>
            <ac:spMk id="28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7:09.103" v="265" actId="26606"/>
          <ac:spMkLst>
            <pc:docMk/>
            <pc:sldMk cId="2315969429" sldId="274"/>
            <ac:spMk id="30" creationId="{39B4056F-1959-4627-A683-77F6C0603FCD}"/>
          </ac:spMkLst>
        </pc:spChg>
        <pc:spChg chg="add del">
          <ac:chgData name="Devendar Sai Thallam" userId="de86197d-c43f-491c-a47b-aa12dc9d10b7" providerId="ADAL" clId="{205DC875-8FD6-4317-88CF-24079E65518F}" dt="2021-05-11T00:37:09.103" v="265" actId="26606"/>
          <ac:spMkLst>
            <pc:docMk/>
            <pc:sldMk cId="2315969429" sldId="274"/>
            <ac:spMk id="31" creationId="{D8D7349B-C9FA-4FCE-A1FF-948F460A3A9A}"/>
          </ac:spMkLst>
        </pc:spChg>
        <pc:spChg chg="add del">
          <ac:chgData name="Devendar Sai Thallam" userId="de86197d-c43f-491c-a47b-aa12dc9d10b7" providerId="ADAL" clId="{205DC875-8FD6-4317-88CF-24079E65518F}" dt="2021-05-11T00:37:11.974" v="267" actId="26606"/>
          <ac:spMkLst>
            <pc:docMk/>
            <pc:sldMk cId="2315969429" sldId="274"/>
            <ac:spMk id="34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7:11.974" v="267" actId="26606"/>
          <ac:spMkLst>
            <pc:docMk/>
            <pc:sldMk cId="2315969429" sldId="274"/>
            <ac:spMk id="36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37:13.757" v="269" actId="26606"/>
          <ac:spMkLst>
            <pc:docMk/>
            <pc:sldMk cId="2315969429" sldId="274"/>
            <ac:spMk id="39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7:13.757" v="269" actId="26606"/>
          <ac:spMkLst>
            <pc:docMk/>
            <pc:sldMk cId="2315969429" sldId="274"/>
            <ac:spMk id="41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37:13.757" v="269" actId="26606"/>
          <ac:spMkLst>
            <pc:docMk/>
            <pc:sldMk cId="2315969429" sldId="274"/>
            <ac:spMk id="42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37:13.757" v="269" actId="26606"/>
          <ac:spMkLst>
            <pc:docMk/>
            <pc:sldMk cId="2315969429" sldId="274"/>
            <ac:spMk id="44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37:17.052" v="271" actId="26606"/>
          <ac:spMkLst>
            <pc:docMk/>
            <pc:sldMk cId="2315969429" sldId="274"/>
            <ac:spMk id="46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7:17.052" v="271" actId="26606"/>
          <ac:spMkLst>
            <pc:docMk/>
            <pc:sldMk cId="2315969429" sldId="274"/>
            <ac:spMk id="48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0:37:18.344" v="273" actId="26606"/>
          <ac:spMkLst>
            <pc:docMk/>
            <pc:sldMk cId="2315969429" sldId="274"/>
            <ac:spMk id="51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7:18.344" v="273" actId="26606"/>
          <ac:spMkLst>
            <pc:docMk/>
            <pc:sldMk cId="2315969429" sldId="274"/>
            <ac:spMk id="53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37:18.344" v="273" actId="26606"/>
          <ac:spMkLst>
            <pc:docMk/>
            <pc:sldMk cId="2315969429" sldId="274"/>
            <ac:spMk id="54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37:18.344" v="273" actId="26606"/>
          <ac:spMkLst>
            <pc:docMk/>
            <pc:sldMk cId="2315969429" sldId="274"/>
            <ac:spMk id="56" creationId="{1FE461C7-FF45-427F-83D7-18DFBD48188D}"/>
          </ac:spMkLst>
        </pc:spChg>
        <pc:spChg chg="add">
          <ac:chgData name="Devendar Sai Thallam" userId="de86197d-c43f-491c-a47b-aa12dc9d10b7" providerId="ADAL" clId="{205DC875-8FD6-4317-88CF-24079E65518F}" dt="2021-05-11T00:37:18.353" v="274" actId="26606"/>
          <ac:spMkLst>
            <pc:docMk/>
            <pc:sldMk cId="2315969429" sldId="274"/>
            <ac:spMk id="58" creationId="{416A0E3C-60E6-4F39-BC55-5F7C224E1F7C}"/>
          </ac:spMkLst>
        </pc:spChg>
        <pc:spChg chg="add">
          <ac:chgData name="Devendar Sai Thallam" userId="de86197d-c43f-491c-a47b-aa12dc9d10b7" providerId="ADAL" clId="{205DC875-8FD6-4317-88CF-24079E65518F}" dt="2021-05-11T00:37:18.353" v="274" actId="26606"/>
          <ac:spMkLst>
            <pc:docMk/>
            <pc:sldMk cId="2315969429" sldId="274"/>
            <ac:spMk id="60" creationId="{990D0034-F768-41E7-85D4-F38C4DE85770}"/>
          </ac:spMkLst>
        </pc:spChg>
        <pc:spChg chg="add">
          <ac:chgData name="Devendar Sai Thallam" userId="de86197d-c43f-491c-a47b-aa12dc9d10b7" providerId="ADAL" clId="{205DC875-8FD6-4317-88CF-24079E65518F}" dt="2021-05-11T00:37:18.353" v="274" actId="26606"/>
          <ac:spMkLst>
            <pc:docMk/>
            <pc:sldMk cId="2315969429" sldId="274"/>
            <ac:spMk id="61" creationId="{95B38FD6-641F-41BF-B466-C1C6366420F0}"/>
          </ac:spMkLst>
        </pc:spChg>
        <pc:spChg chg="add">
          <ac:chgData name="Devendar Sai Thallam" userId="de86197d-c43f-491c-a47b-aa12dc9d10b7" providerId="ADAL" clId="{205DC875-8FD6-4317-88CF-24079E65518F}" dt="2021-05-11T00:37:18.353" v="274" actId="26606"/>
          <ac:spMkLst>
            <pc:docMk/>
            <pc:sldMk cId="2315969429" sldId="274"/>
            <ac:spMk id="63" creationId="{7363FFA6-C551-4935-A474-8B2482E55BAC}"/>
          </ac:spMkLst>
        </pc:spChg>
        <pc:picChg chg="add mod ord">
          <ac:chgData name="Devendar Sai Thallam" userId="de86197d-c43f-491c-a47b-aa12dc9d10b7" providerId="ADAL" clId="{205DC875-8FD6-4317-88CF-24079E65518F}" dt="2021-05-11T00:37:18.353" v="274" actId="26606"/>
          <ac:picMkLst>
            <pc:docMk/>
            <pc:sldMk cId="2315969429" sldId="274"/>
            <ac:picMk id="5" creationId="{BC582187-941E-424F-9F4B-D867FC98855D}"/>
          </ac:picMkLst>
        </pc:picChg>
        <pc:cxnChg chg="add del">
          <ac:chgData name="Devendar Sai Thallam" userId="de86197d-c43f-491c-a47b-aa12dc9d10b7" providerId="ADAL" clId="{205DC875-8FD6-4317-88CF-24079E65518F}" dt="2021-05-11T00:37:05.025" v="261" actId="26606"/>
          <ac:cxnSpMkLst>
            <pc:docMk/>
            <pc:sldMk cId="2315969429" sldId="274"/>
            <ac:cxnSpMk id="1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7:05.025" v="261" actId="26606"/>
          <ac:cxnSpMkLst>
            <pc:docMk/>
            <pc:sldMk cId="2315969429" sldId="274"/>
            <ac:cxnSpMk id="18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37:07.820" v="263" actId="26606"/>
          <ac:cxnSpMkLst>
            <pc:docMk/>
            <pc:sldMk cId="2315969429" sldId="274"/>
            <ac:cxnSpMk id="23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7:07.820" v="263" actId="26606"/>
          <ac:cxnSpMkLst>
            <pc:docMk/>
            <pc:sldMk cId="2315969429" sldId="274"/>
            <ac:cxnSpMk id="26" creationId="{E04A321A-A039-4720-87B4-66A4210E0D57}"/>
          </ac:cxnSpMkLst>
        </pc:cxnChg>
        <pc:cxnChg chg="add del">
          <ac:chgData name="Devendar Sai Thallam" userId="de86197d-c43f-491c-a47b-aa12dc9d10b7" providerId="ADAL" clId="{205DC875-8FD6-4317-88CF-24079E65518F}" dt="2021-05-11T00:37:09.103" v="265" actId="26606"/>
          <ac:cxnSpMkLst>
            <pc:docMk/>
            <pc:sldMk cId="2315969429" sldId="274"/>
            <ac:cxnSpMk id="29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7:09.103" v="265" actId="26606"/>
          <ac:cxnSpMkLst>
            <pc:docMk/>
            <pc:sldMk cId="2315969429" sldId="274"/>
            <ac:cxnSpMk id="32" creationId="{55646586-8E5D-4A2B-BDA9-01CE28AC89A1}"/>
          </ac:cxnSpMkLst>
        </pc:cxnChg>
        <pc:cxnChg chg="add del">
          <ac:chgData name="Devendar Sai Thallam" userId="de86197d-c43f-491c-a47b-aa12dc9d10b7" providerId="ADAL" clId="{205DC875-8FD6-4317-88CF-24079E65518F}" dt="2021-05-11T00:37:11.974" v="267" actId="26606"/>
          <ac:cxnSpMkLst>
            <pc:docMk/>
            <pc:sldMk cId="2315969429" sldId="274"/>
            <ac:cxnSpMk id="35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7:11.974" v="267" actId="26606"/>
          <ac:cxnSpMkLst>
            <pc:docMk/>
            <pc:sldMk cId="2315969429" sldId="274"/>
            <ac:cxnSpMk id="37" creationId="{5A0A5CF6-407C-4691-8122-49DF69D0020D}"/>
          </ac:cxnSpMkLst>
        </pc:cxnChg>
        <pc:cxnChg chg="add del">
          <ac:chgData name="Devendar Sai Thallam" userId="de86197d-c43f-491c-a47b-aa12dc9d10b7" providerId="ADAL" clId="{205DC875-8FD6-4317-88CF-24079E65518F}" dt="2021-05-11T00:37:13.757" v="269" actId="26606"/>
          <ac:cxnSpMkLst>
            <pc:docMk/>
            <pc:sldMk cId="2315969429" sldId="274"/>
            <ac:cxnSpMk id="40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7:13.757" v="269" actId="26606"/>
          <ac:cxnSpMkLst>
            <pc:docMk/>
            <pc:sldMk cId="2315969429" sldId="274"/>
            <ac:cxnSpMk id="43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37:17.052" v="271" actId="26606"/>
          <ac:cxnSpMkLst>
            <pc:docMk/>
            <pc:sldMk cId="2315969429" sldId="274"/>
            <ac:cxnSpMk id="47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7:17.052" v="271" actId="26606"/>
          <ac:cxnSpMkLst>
            <pc:docMk/>
            <pc:sldMk cId="2315969429" sldId="274"/>
            <ac:cxnSpMk id="49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0:37:18.344" v="273" actId="26606"/>
          <ac:cxnSpMkLst>
            <pc:docMk/>
            <pc:sldMk cId="2315969429" sldId="274"/>
            <ac:cxnSpMk id="5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7:18.344" v="273" actId="26606"/>
          <ac:cxnSpMkLst>
            <pc:docMk/>
            <pc:sldMk cId="2315969429" sldId="274"/>
            <ac:cxnSpMk id="55" creationId="{6BF9119E-766E-4526-AAE5-639F577C0493}"/>
          </ac:cxnSpMkLst>
        </pc:cxnChg>
        <pc:cxnChg chg="add">
          <ac:chgData name="Devendar Sai Thallam" userId="de86197d-c43f-491c-a47b-aa12dc9d10b7" providerId="ADAL" clId="{205DC875-8FD6-4317-88CF-24079E65518F}" dt="2021-05-11T00:37:18.353" v="274" actId="26606"/>
          <ac:cxnSpMkLst>
            <pc:docMk/>
            <pc:sldMk cId="2315969429" sldId="274"/>
            <ac:cxnSpMk id="59" creationId="{C5025DAC-8B93-4160-B017-3A274A5828C0}"/>
          </ac:cxnSpMkLst>
        </pc:cxnChg>
        <pc:cxnChg chg="add">
          <ac:chgData name="Devendar Sai Thallam" userId="de86197d-c43f-491c-a47b-aa12dc9d10b7" providerId="ADAL" clId="{205DC875-8FD6-4317-88CF-24079E65518F}" dt="2021-05-11T00:37:18.353" v="274" actId="26606"/>
          <ac:cxnSpMkLst>
            <pc:docMk/>
            <pc:sldMk cId="2315969429" sldId="274"/>
            <ac:cxnSpMk id="62" creationId="{6BF9119E-766E-4526-AAE5-639F577C0493}"/>
          </ac:cxnSpMkLst>
        </pc:cxnChg>
      </pc:sldChg>
      <pc:sldChg chg="addSp delSp modSp new mod setBg setClrOvrMap">
        <pc:chgData name="Devendar Sai Thallam" userId="de86197d-c43f-491c-a47b-aa12dc9d10b7" providerId="ADAL" clId="{205DC875-8FD6-4317-88CF-24079E65518F}" dt="2021-05-11T00:38:27.614" v="297" actId="26606"/>
        <pc:sldMkLst>
          <pc:docMk/>
          <pc:sldMk cId="3528524767" sldId="275"/>
        </pc:sldMkLst>
        <pc:spChg chg="del">
          <ac:chgData name="Devendar Sai Thallam" userId="de86197d-c43f-491c-a47b-aa12dc9d10b7" providerId="ADAL" clId="{205DC875-8FD6-4317-88CF-24079E65518F}" dt="2021-05-11T00:37:48.536" v="276"/>
          <ac:spMkLst>
            <pc:docMk/>
            <pc:sldMk cId="3528524767" sldId="275"/>
            <ac:spMk id="2" creationId="{E0CE6502-F025-4493-B7C0-584565563A7B}"/>
          </ac:spMkLst>
        </pc:spChg>
        <pc:spChg chg="mod">
          <ac:chgData name="Devendar Sai Thallam" userId="de86197d-c43f-491c-a47b-aa12dc9d10b7" providerId="ADAL" clId="{205DC875-8FD6-4317-88CF-24079E65518F}" dt="2021-05-11T00:38:27.614" v="297" actId="26606"/>
          <ac:spMkLst>
            <pc:docMk/>
            <pc:sldMk cId="3528524767" sldId="275"/>
            <ac:spMk id="3" creationId="{0D1F5B4A-0E5A-439A-B3C2-0EAFDDC86104}"/>
          </ac:spMkLst>
        </pc:spChg>
        <pc:spChg chg="mod ord">
          <ac:chgData name="Devendar Sai Thallam" userId="de86197d-c43f-491c-a47b-aa12dc9d10b7" providerId="ADAL" clId="{205DC875-8FD6-4317-88CF-24079E65518F}" dt="2021-05-11T00:38:27.614" v="297" actId="26606"/>
          <ac:spMkLst>
            <pc:docMk/>
            <pc:sldMk cId="3528524767" sldId="275"/>
            <ac:spMk id="4" creationId="{D94D2CDE-1C24-45A5-9037-B17013B8B82D}"/>
          </ac:spMkLst>
        </pc:spChg>
        <pc:spChg chg="add del">
          <ac:chgData name="Devendar Sai Thallam" userId="de86197d-c43f-491c-a47b-aa12dc9d10b7" providerId="ADAL" clId="{205DC875-8FD6-4317-88CF-24079E65518F}" dt="2021-05-11T00:38:14.951" v="284" actId="26606"/>
          <ac:spMkLst>
            <pc:docMk/>
            <pc:sldMk cId="3528524767" sldId="275"/>
            <ac:spMk id="1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8:14.951" v="284" actId="26606"/>
          <ac:spMkLst>
            <pc:docMk/>
            <pc:sldMk cId="3528524767" sldId="275"/>
            <ac:spMk id="14" creationId="{F64BBAA4-C62B-4146-B49F-FE4CC4655EE0}"/>
          </ac:spMkLst>
        </pc:spChg>
        <pc:spChg chg="add del">
          <ac:chgData name="Devendar Sai Thallam" userId="de86197d-c43f-491c-a47b-aa12dc9d10b7" providerId="ADAL" clId="{205DC875-8FD6-4317-88CF-24079E65518F}" dt="2021-05-11T00:38:14.951" v="284" actId="26606"/>
          <ac:spMkLst>
            <pc:docMk/>
            <pc:sldMk cId="3528524767" sldId="275"/>
            <ac:spMk id="18" creationId="{6BF36B24-6632-4516-9692-731462896C1F}"/>
          </ac:spMkLst>
        </pc:spChg>
        <pc:spChg chg="add del">
          <ac:chgData name="Devendar Sai Thallam" userId="de86197d-c43f-491c-a47b-aa12dc9d10b7" providerId="ADAL" clId="{205DC875-8FD6-4317-88CF-24079E65518F}" dt="2021-05-11T00:38:16.895" v="286" actId="26606"/>
          <ac:spMkLst>
            <pc:docMk/>
            <pc:sldMk cId="3528524767" sldId="275"/>
            <ac:spMk id="2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8:16.895" v="286" actId="26606"/>
          <ac:spMkLst>
            <pc:docMk/>
            <pc:sldMk cId="3528524767" sldId="275"/>
            <ac:spMk id="22" creationId="{0AB6E427-3F73-4C06-A5D5-AE52C3883B50}"/>
          </ac:spMkLst>
        </pc:spChg>
        <pc:spChg chg="add del">
          <ac:chgData name="Devendar Sai Thallam" userId="de86197d-c43f-491c-a47b-aa12dc9d10b7" providerId="ADAL" clId="{205DC875-8FD6-4317-88CF-24079E65518F}" dt="2021-05-11T00:38:16.895" v="286" actId="26606"/>
          <ac:spMkLst>
            <pc:docMk/>
            <pc:sldMk cId="3528524767" sldId="275"/>
            <ac:spMk id="23" creationId="{D8C9BDAA-0390-4B39-9B5C-BC95E5120DA4}"/>
          </ac:spMkLst>
        </pc:spChg>
        <pc:spChg chg="add del">
          <ac:chgData name="Devendar Sai Thallam" userId="de86197d-c43f-491c-a47b-aa12dc9d10b7" providerId="ADAL" clId="{205DC875-8FD6-4317-88CF-24079E65518F}" dt="2021-05-11T00:38:18.566" v="288" actId="26606"/>
          <ac:spMkLst>
            <pc:docMk/>
            <pc:sldMk cId="3528524767" sldId="275"/>
            <ac:spMk id="26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8:18.566" v="288" actId="26606"/>
          <ac:spMkLst>
            <pc:docMk/>
            <pc:sldMk cId="3528524767" sldId="275"/>
            <ac:spMk id="28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0:38:21.411" v="290" actId="26606"/>
          <ac:spMkLst>
            <pc:docMk/>
            <pc:sldMk cId="3528524767" sldId="275"/>
            <ac:spMk id="31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8:21.411" v="290" actId="26606"/>
          <ac:spMkLst>
            <pc:docMk/>
            <pc:sldMk cId="3528524767" sldId="275"/>
            <ac:spMk id="33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0:38:25.296" v="292" actId="26606"/>
          <ac:spMkLst>
            <pc:docMk/>
            <pc:sldMk cId="3528524767" sldId="275"/>
            <ac:spMk id="36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8:25.296" v="292" actId="26606"/>
          <ac:spMkLst>
            <pc:docMk/>
            <pc:sldMk cId="3528524767" sldId="275"/>
            <ac:spMk id="38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38:26.462" v="294" actId="26606"/>
          <ac:spMkLst>
            <pc:docMk/>
            <pc:sldMk cId="3528524767" sldId="275"/>
            <ac:spMk id="41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8:26.462" v="294" actId="26606"/>
          <ac:spMkLst>
            <pc:docMk/>
            <pc:sldMk cId="3528524767" sldId="275"/>
            <ac:spMk id="43" creationId="{F64BBAA4-C62B-4146-B49F-FE4CC4655EE0}"/>
          </ac:spMkLst>
        </pc:spChg>
        <pc:spChg chg="add del">
          <ac:chgData name="Devendar Sai Thallam" userId="de86197d-c43f-491c-a47b-aa12dc9d10b7" providerId="ADAL" clId="{205DC875-8FD6-4317-88CF-24079E65518F}" dt="2021-05-11T00:38:26.462" v="294" actId="26606"/>
          <ac:spMkLst>
            <pc:docMk/>
            <pc:sldMk cId="3528524767" sldId="275"/>
            <ac:spMk id="45" creationId="{6BF36B24-6632-4516-9692-731462896C1F}"/>
          </ac:spMkLst>
        </pc:spChg>
        <pc:spChg chg="add del">
          <ac:chgData name="Devendar Sai Thallam" userId="de86197d-c43f-491c-a47b-aa12dc9d10b7" providerId="ADAL" clId="{205DC875-8FD6-4317-88CF-24079E65518F}" dt="2021-05-11T00:38:27.607" v="296" actId="26606"/>
          <ac:spMkLst>
            <pc:docMk/>
            <pc:sldMk cId="3528524767" sldId="275"/>
            <ac:spMk id="47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38:27.607" v="296" actId="26606"/>
          <ac:spMkLst>
            <pc:docMk/>
            <pc:sldMk cId="3528524767" sldId="275"/>
            <ac:spMk id="49" creationId="{0AB6E427-3F73-4C06-A5D5-AE52C3883B50}"/>
          </ac:spMkLst>
        </pc:spChg>
        <pc:spChg chg="add del">
          <ac:chgData name="Devendar Sai Thallam" userId="de86197d-c43f-491c-a47b-aa12dc9d10b7" providerId="ADAL" clId="{205DC875-8FD6-4317-88CF-24079E65518F}" dt="2021-05-11T00:38:27.607" v="296" actId="26606"/>
          <ac:spMkLst>
            <pc:docMk/>
            <pc:sldMk cId="3528524767" sldId="275"/>
            <ac:spMk id="50" creationId="{D8C9BDAA-0390-4B39-9B5C-BC95E5120DA4}"/>
          </ac:spMkLst>
        </pc:spChg>
        <pc:spChg chg="add">
          <ac:chgData name="Devendar Sai Thallam" userId="de86197d-c43f-491c-a47b-aa12dc9d10b7" providerId="ADAL" clId="{205DC875-8FD6-4317-88CF-24079E65518F}" dt="2021-05-11T00:38:27.614" v="297" actId="26606"/>
          <ac:spMkLst>
            <pc:docMk/>
            <pc:sldMk cId="3528524767" sldId="275"/>
            <ac:spMk id="53" creationId="{416A0E3C-60E6-4F39-BC55-5F7C224E1F7C}"/>
          </ac:spMkLst>
        </pc:spChg>
        <pc:spChg chg="add">
          <ac:chgData name="Devendar Sai Thallam" userId="de86197d-c43f-491c-a47b-aa12dc9d10b7" providerId="ADAL" clId="{205DC875-8FD6-4317-88CF-24079E65518F}" dt="2021-05-11T00:38:27.614" v="297" actId="26606"/>
          <ac:spMkLst>
            <pc:docMk/>
            <pc:sldMk cId="3528524767" sldId="275"/>
            <ac:spMk id="55" creationId="{990D0034-F768-41E7-85D4-F38C4DE85770}"/>
          </ac:spMkLst>
        </pc:spChg>
        <pc:picChg chg="add mod">
          <ac:chgData name="Devendar Sai Thallam" userId="de86197d-c43f-491c-a47b-aa12dc9d10b7" providerId="ADAL" clId="{205DC875-8FD6-4317-88CF-24079E65518F}" dt="2021-05-11T00:38:27.614" v="297" actId="26606"/>
          <ac:picMkLst>
            <pc:docMk/>
            <pc:sldMk cId="3528524767" sldId="275"/>
            <ac:picMk id="5" creationId="{103A4F8C-0A8D-4C1B-8080-CF03A4E4D0AE}"/>
          </ac:picMkLst>
        </pc:picChg>
        <pc:cxnChg chg="add del">
          <ac:chgData name="Devendar Sai Thallam" userId="de86197d-c43f-491c-a47b-aa12dc9d10b7" providerId="ADAL" clId="{205DC875-8FD6-4317-88CF-24079E65518F}" dt="2021-05-11T00:38:14.951" v="284" actId="26606"/>
          <ac:cxnSpMkLst>
            <pc:docMk/>
            <pc:sldMk cId="3528524767" sldId="275"/>
            <ac:cxnSpMk id="1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8:14.951" v="284" actId="26606"/>
          <ac:cxnSpMkLst>
            <pc:docMk/>
            <pc:sldMk cId="3528524767" sldId="275"/>
            <ac:cxnSpMk id="16" creationId="{EEB57AA8-F021-480C-A9E2-F89913313611}"/>
          </ac:cxnSpMkLst>
        </pc:cxnChg>
        <pc:cxnChg chg="add del">
          <ac:chgData name="Devendar Sai Thallam" userId="de86197d-c43f-491c-a47b-aa12dc9d10b7" providerId="ADAL" clId="{205DC875-8FD6-4317-88CF-24079E65518F}" dt="2021-05-11T00:38:16.895" v="286" actId="26606"/>
          <ac:cxnSpMkLst>
            <pc:docMk/>
            <pc:sldMk cId="3528524767" sldId="275"/>
            <ac:cxnSpMk id="21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8:16.895" v="286" actId="26606"/>
          <ac:cxnSpMkLst>
            <pc:docMk/>
            <pc:sldMk cId="3528524767" sldId="275"/>
            <ac:cxnSpMk id="24" creationId="{E04A321A-A039-4720-87B4-66A4210E0D57}"/>
          </ac:cxnSpMkLst>
        </pc:cxnChg>
        <pc:cxnChg chg="add del">
          <ac:chgData name="Devendar Sai Thallam" userId="de86197d-c43f-491c-a47b-aa12dc9d10b7" providerId="ADAL" clId="{205DC875-8FD6-4317-88CF-24079E65518F}" dt="2021-05-11T00:38:18.566" v="288" actId="26606"/>
          <ac:cxnSpMkLst>
            <pc:docMk/>
            <pc:sldMk cId="3528524767" sldId="275"/>
            <ac:cxnSpMk id="27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8:18.566" v="288" actId="26606"/>
          <ac:cxnSpMkLst>
            <pc:docMk/>
            <pc:sldMk cId="3528524767" sldId="275"/>
            <ac:cxnSpMk id="29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0:38:21.411" v="290" actId="26606"/>
          <ac:cxnSpMkLst>
            <pc:docMk/>
            <pc:sldMk cId="3528524767" sldId="275"/>
            <ac:cxnSpMk id="3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8:21.411" v="290" actId="26606"/>
          <ac:cxnSpMkLst>
            <pc:docMk/>
            <pc:sldMk cId="3528524767" sldId="275"/>
            <ac:cxnSpMk id="34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0:38:25.296" v="292" actId="26606"/>
          <ac:cxnSpMkLst>
            <pc:docMk/>
            <pc:sldMk cId="3528524767" sldId="275"/>
            <ac:cxnSpMk id="37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8:25.296" v="292" actId="26606"/>
          <ac:cxnSpMkLst>
            <pc:docMk/>
            <pc:sldMk cId="3528524767" sldId="275"/>
            <ac:cxnSpMk id="39" creationId="{5A0A5CF6-407C-4691-8122-49DF69D0020D}"/>
          </ac:cxnSpMkLst>
        </pc:cxnChg>
        <pc:cxnChg chg="add del">
          <ac:chgData name="Devendar Sai Thallam" userId="de86197d-c43f-491c-a47b-aa12dc9d10b7" providerId="ADAL" clId="{205DC875-8FD6-4317-88CF-24079E65518F}" dt="2021-05-11T00:38:26.462" v="294" actId="26606"/>
          <ac:cxnSpMkLst>
            <pc:docMk/>
            <pc:sldMk cId="3528524767" sldId="275"/>
            <ac:cxnSpMk id="4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8:26.462" v="294" actId="26606"/>
          <ac:cxnSpMkLst>
            <pc:docMk/>
            <pc:sldMk cId="3528524767" sldId="275"/>
            <ac:cxnSpMk id="44" creationId="{EEB57AA8-F021-480C-A9E2-F89913313611}"/>
          </ac:cxnSpMkLst>
        </pc:cxnChg>
        <pc:cxnChg chg="add del">
          <ac:chgData name="Devendar Sai Thallam" userId="de86197d-c43f-491c-a47b-aa12dc9d10b7" providerId="ADAL" clId="{205DC875-8FD6-4317-88CF-24079E65518F}" dt="2021-05-11T00:38:27.607" v="296" actId="26606"/>
          <ac:cxnSpMkLst>
            <pc:docMk/>
            <pc:sldMk cId="3528524767" sldId="275"/>
            <ac:cxnSpMk id="48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38:27.607" v="296" actId="26606"/>
          <ac:cxnSpMkLst>
            <pc:docMk/>
            <pc:sldMk cId="3528524767" sldId="275"/>
            <ac:cxnSpMk id="51" creationId="{E04A321A-A039-4720-87B4-66A4210E0D57}"/>
          </ac:cxnSpMkLst>
        </pc:cxnChg>
        <pc:cxnChg chg="add">
          <ac:chgData name="Devendar Sai Thallam" userId="de86197d-c43f-491c-a47b-aa12dc9d10b7" providerId="ADAL" clId="{205DC875-8FD6-4317-88CF-24079E65518F}" dt="2021-05-11T00:38:27.614" v="297" actId="26606"/>
          <ac:cxnSpMkLst>
            <pc:docMk/>
            <pc:sldMk cId="3528524767" sldId="275"/>
            <ac:cxnSpMk id="54" creationId="{C5025DAC-8B93-4160-B017-3A274A5828C0}"/>
          </ac:cxnSpMkLst>
        </pc:cxnChg>
        <pc:cxnChg chg="add">
          <ac:chgData name="Devendar Sai Thallam" userId="de86197d-c43f-491c-a47b-aa12dc9d10b7" providerId="ADAL" clId="{205DC875-8FD6-4317-88CF-24079E65518F}" dt="2021-05-11T00:38:27.614" v="297" actId="26606"/>
          <ac:cxnSpMkLst>
            <pc:docMk/>
            <pc:sldMk cId="3528524767" sldId="275"/>
            <ac:cxnSpMk id="56" creationId="{5A0A5CF6-407C-4691-8122-49DF69D0020D}"/>
          </ac:cxnSpMkLst>
        </pc:cxnChg>
      </pc:sldChg>
      <pc:sldChg chg="addSp delSp modSp new mod setBg addAnim delAnim setClrOvrMap">
        <pc:chgData name="Devendar Sai Thallam" userId="de86197d-c43f-491c-a47b-aa12dc9d10b7" providerId="ADAL" clId="{205DC875-8FD6-4317-88CF-24079E65518F}" dt="2021-05-11T00:39:51.840" v="392" actId="26606"/>
        <pc:sldMkLst>
          <pc:docMk/>
          <pc:sldMk cId="3874388687" sldId="276"/>
        </pc:sldMkLst>
        <pc:spChg chg="del">
          <ac:chgData name="Devendar Sai Thallam" userId="de86197d-c43f-491c-a47b-aa12dc9d10b7" providerId="ADAL" clId="{205DC875-8FD6-4317-88CF-24079E65518F}" dt="2021-05-11T00:38:49.448" v="299"/>
          <ac:spMkLst>
            <pc:docMk/>
            <pc:sldMk cId="3874388687" sldId="276"/>
            <ac:spMk id="2" creationId="{0F50B711-194A-494C-8AD9-9B0AC562FB08}"/>
          </ac:spMkLst>
        </pc:spChg>
        <pc:spChg chg="mod">
          <ac:chgData name="Devendar Sai Thallam" userId="de86197d-c43f-491c-a47b-aa12dc9d10b7" providerId="ADAL" clId="{205DC875-8FD6-4317-88CF-24079E65518F}" dt="2021-05-11T00:39:51.840" v="392" actId="26606"/>
          <ac:spMkLst>
            <pc:docMk/>
            <pc:sldMk cId="3874388687" sldId="276"/>
            <ac:spMk id="3" creationId="{DA30E59B-ACD1-4620-A57F-70AFD6CB89D5}"/>
          </ac:spMkLst>
        </pc:spChg>
        <pc:spChg chg="mod">
          <ac:chgData name="Devendar Sai Thallam" userId="de86197d-c43f-491c-a47b-aa12dc9d10b7" providerId="ADAL" clId="{205DC875-8FD6-4317-88CF-24079E65518F}" dt="2021-05-11T00:39:51.840" v="392" actId="26606"/>
          <ac:spMkLst>
            <pc:docMk/>
            <pc:sldMk cId="3874388687" sldId="276"/>
            <ac:spMk id="4" creationId="{CAD73FA7-2B19-4A2E-B04E-EC47503C60E1}"/>
          </ac:spMkLst>
        </pc:spChg>
        <pc:spChg chg="add del">
          <ac:chgData name="Devendar Sai Thallam" userId="de86197d-c43f-491c-a47b-aa12dc9d10b7" providerId="ADAL" clId="{205DC875-8FD6-4317-88CF-24079E65518F}" dt="2021-05-11T00:39:38.135" v="382" actId="26606"/>
          <ac:spMkLst>
            <pc:docMk/>
            <pc:sldMk cId="3874388687" sldId="276"/>
            <ac:spMk id="10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0:39:38.135" v="382" actId="26606"/>
          <ac:spMkLst>
            <pc:docMk/>
            <pc:sldMk cId="3874388687" sldId="276"/>
            <ac:spMk id="14" creationId="{2FDF0794-1B86-42B2-B8C7-F60123E638ED}"/>
          </ac:spMkLst>
        </pc:spChg>
        <pc:spChg chg="add del">
          <ac:chgData name="Devendar Sai Thallam" userId="de86197d-c43f-491c-a47b-aa12dc9d10b7" providerId="ADAL" clId="{205DC875-8FD6-4317-88CF-24079E65518F}" dt="2021-05-11T00:39:38.135" v="382" actId="26606"/>
          <ac:spMkLst>
            <pc:docMk/>
            <pc:sldMk cId="3874388687" sldId="276"/>
            <ac:spMk id="16" creationId="{C5373426-E26E-431D-959C-5DB96C0B6208}"/>
          </ac:spMkLst>
        </pc:spChg>
        <pc:spChg chg="add del">
          <ac:chgData name="Devendar Sai Thallam" userId="de86197d-c43f-491c-a47b-aa12dc9d10b7" providerId="ADAL" clId="{205DC875-8FD6-4317-88CF-24079E65518F}" dt="2021-05-11T00:39:38.135" v="382" actId="26606"/>
          <ac:spMkLst>
            <pc:docMk/>
            <pc:sldMk cId="3874388687" sldId="276"/>
            <ac:spMk id="20" creationId="{EDC90921-9082-491B-940E-827D679F3478}"/>
          </ac:spMkLst>
        </pc:spChg>
        <pc:spChg chg="add del">
          <ac:chgData name="Devendar Sai Thallam" userId="de86197d-c43f-491c-a47b-aa12dc9d10b7" providerId="ADAL" clId="{205DC875-8FD6-4317-88CF-24079E65518F}" dt="2021-05-11T00:39:39.823" v="384" actId="26606"/>
          <ac:spMkLst>
            <pc:docMk/>
            <pc:sldMk cId="3874388687" sldId="276"/>
            <ac:spMk id="22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0:39:39.823" v="384" actId="26606"/>
          <ac:spMkLst>
            <pc:docMk/>
            <pc:sldMk cId="3874388687" sldId="276"/>
            <ac:spMk id="24" creationId="{B4D0E555-16F6-44D0-BF56-AF5FF5BDE9D6}"/>
          </ac:spMkLst>
        </pc:spChg>
        <pc:spChg chg="add del">
          <ac:chgData name="Devendar Sai Thallam" userId="de86197d-c43f-491c-a47b-aa12dc9d10b7" providerId="ADAL" clId="{205DC875-8FD6-4317-88CF-24079E65518F}" dt="2021-05-11T00:39:39.823" v="384" actId="26606"/>
          <ac:spMkLst>
            <pc:docMk/>
            <pc:sldMk cId="3874388687" sldId="276"/>
            <ac:spMk id="25" creationId="{8117041D-1A7B-4ECA-AB68-3CFDB6726B8E}"/>
          </ac:spMkLst>
        </pc:spChg>
        <pc:spChg chg="add del">
          <ac:chgData name="Devendar Sai Thallam" userId="de86197d-c43f-491c-a47b-aa12dc9d10b7" providerId="ADAL" clId="{205DC875-8FD6-4317-88CF-24079E65518F}" dt="2021-05-11T00:39:46.902" v="387" actId="26606"/>
          <ac:spMkLst>
            <pc:docMk/>
            <pc:sldMk cId="3874388687" sldId="276"/>
            <ac:spMk id="28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0:39:46.902" v="387" actId="26606"/>
          <ac:spMkLst>
            <pc:docMk/>
            <pc:sldMk cId="3874388687" sldId="276"/>
            <ac:spMk id="30" creationId="{F1314C34-F582-4EEF-86CE-F88761E52434}"/>
          </ac:spMkLst>
        </pc:spChg>
        <pc:spChg chg="add del">
          <ac:chgData name="Devendar Sai Thallam" userId="de86197d-c43f-491c-a47b-aa12dc9d10b7" providerId="ADAL" clId="{205DC875-8FD6-4317-88CF-24079E65518F}" dt="2021-05-11T00:39:46.902" v="387" actId="26606"/>
          <ac:spMkLst>
            <pc:docMk/>
            <pc:sldMk cId="3874388687" sldId="276"/>
            <ac:spMk id="31" creationId="{7319A1DD-F557-4EC6-8A8C-F7617B4CD678}"/>
          </ac:spMkLst>
        </pc:spChg>
        <pc:spChg chg="add del">
          <ac:chgData name="Devendar Sai Thallam" userId="de86197d-c43f-491c-a47b-aa12dc9d10b7" providerId="ADAL" clId="{205DC875-8FD6-4317-88CF-24079E65518F}" dt="2021-05-11T00:39:46.902" v="387" actId="26606"/>
          <ac:spMkLst>
            <pc:docMk/>
            <pc:sldMk cId="3874388687" sldId="276"/>
            <ac:spMk id="33" creationId="{C390A367-0330-4E03-9D5F-40308A7975C8}"/>
          </ac:spMkLst>
        </pc:spChg>
        <pc:spChg chg="add del">
          <ac:chgData name="Devendar Sai Thallam" userId="de86197d-c43f-491c-a47b-aa12dc9d10b7" providerId="ADAL" clId="{205DC875-8FD6-4317-88CF-24079E65518F}" dt="2021-05-11T00:39:48.813" v="389" actId="26606"/>
          <ac:spMkLst>
            <pc:docMk/>
            <pc:sldMk cId="3874388687" sldId="276"/>
            <ac:spMk id="35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0:39:48.813" v="389" actId="26606"/>
          <ac:spMkLst>
            <pc:docMk/>
            <pc:sldMk cId="3874388687" sldId="276"/>
            <ac:spMk id="37" creationId="{33428ACC-71EC-4171-9527-10983BA6B41D}"/>
          </ac:spMkLst>
        </pc:spChg>
        <pc:spChg chg="add del">
          <ac:chgData name="Devendar Sai Thallam" userId="de86197d-c43f-491c-a47b-aa12dc9d10b7" providerId="ADAL" clId="{205DC875-8FD6-4317-88CF-24079E65518F}" dt="2021-05-11T00:39:48.813" v="389" actId="26606"/>
          <ac:spMkLst>
            <pc:docMk/>
            <pc:sldMk cId="3874388687" sldId="276"/>
            <ac:spMk id="39" creationId="{8D4480B4-953D-41FA-9052-09AB3A026947}"/>
          </ac:spMkLst>
        </pc:spChg>
        <pc:spChg chg="add del">
          <ac:chgData name="Devendar Sai Thallam" userId="de86197d-c43f-491c-a47b-aa12dc9d10b7" providerId="ADAL" clId="{205DC875-8FD6-4317-88CF-24079E65518F}" dt="2021-05-11T00:39:51.833" v="391" actId="26606"/>
          <ac:spMkLst>
            <pc:docMk/>
            <pc:sldMk cId="3874388687" sldId="276"/>
            <ac:spMk id="41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0:39:51.833" v="391" actId="26606"/>
          <ac:spMkLst>
            <pc:docMk/>
            <pc:sldMk cId="3874388687" sldId="276"/>
            <ac:spMk id="43" creationId="{6482F060-A4AF-4E0B-B364-7C6BA4AE9C03}"/>
          </ac:spMkLst>
        </pc:spChg>
        <pc:spChg chg="add">
          <ac:chgData name="Devendar Sai Thallam" userId="de86197d-c43f-491c-a47b-aa12dc9d10b7" providerId="ADAL" clId="{205DC875-8FD6-4317-88CF-24079E65518F}" dt="2021-05-11T00:39:51.840" v="392" actId="26606"/>
          <ac:spMkLst>
            <pc:docMk/>
            <pc:sldMk cId="3874388687" sldId="276"/>
            <ac:spMk id="46" creationId="{39E3965E-AC41-4711-9D10-E25ABB132D86}"/>
          </ac:spMkLst>
        </pc:spChg>
        <pc:spChg chg="add">
          <ac:chgData name="Devendar Sai Thallam" userId="de86197d-c43f-491c-a47b-aa12dc9d10b7" providerId="ADAL" clId="{205DC875-8FD6-4317-88CF-24079E65518F}" dt="2021-05-11T00:39:51.840" v="392" actId="26606"/>
          <ac:spMkLst>
            <pc:docMk/>
            <pc:sldMk cId="3874388687" sldId="276"/>
            <ac:spMk id="48" creationId="{0B4FB531-34DA-4777-9BD5-5B885DC38198}"/>
          </ac:spMkLst>
        </pc:spChg>
        <pc:picChg chg="add mod ord">
          <ac:chgData name="Devendar Sai Thallam" userId="de86197d-c43f-491c-a47b-aa12dc9d10b7" providerId="ADAL" clId="{205DC875-8FD6-4317-88CF-24079E65518F}" dt="2021-05-11T00:39:51.840" v="392" actId="26606"/>
          <ac:picMkLst>
            <pc:docMk/>
            <pc:sldMk cId="3874388687" sldId="276"/>
            <ac:picMk id="5" creationId="{A34598F7-CFE5-4FB3-88CC-196220F932BE}"/>
          </ac:picMkLst>
        </pc:picChg>
        <pc:cxnChg chg="add del">
          <ac:chgData name="Devendar Sai Thallam" userId="de86197d-c43f-491c-a47b-aa12dc9d10b7" providerId="ADAL" clId="{205DC875-8FD6-4317-88CF-24079E65518F}" dt="2021-05-11T00:39:38.135" v="382" actId="26606"/>
          <ac:cxnSpMkLst>
            <pc:docMk/>
            <pc:sldMk cId="3874388687" sldId="276"/>
            <ac:cxnSpMk id="12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0:39:38.135" v="382" actId="26606"/>
          <ac:cxnSpMkLst>
            <pc:docMk/>
            <pc:sldMk cId="3874388687" sldId="276"/>
            <ac:cxnSpMk id="18" creationId="{96D07482-83A3-4451-943C-B46961082957}"/>
          </ac:cxnSpMkLst>
        </pc:cxnChg>
        <pc:cxnChg chg="add del">
          <ac:chgData name="Devendar Sai Thallam" userId="de86197d-c43f-491c-a47b-aa12dc9d10b7" providerId="ADAL" clId="{205DC875-8FD6-4317-88CF-24079E65518F}" dt="2021-05-11T00:39:39.823" v="384" actId="26606"/>
          <ac:cxnSpMkLst>
            <pc:docMk/>
            <pc:sldMk cId="3874388687" sldId="276"/>
            <ac:cxnSpMk id="23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0:39:39.823" v="384" actId="26606"/>
          <ac:cxnSpMkLst>
            <pc:docMk/>
            <pc:sldMk cId="3874388687" sldId="276"/>
            <ac:cxnSpMk id="26" creationId="{ABCD2462-4C1E-401A-AC2D-F799A138B245}"/>
          </ac:cxnSpMkLst>
        </pc:cxnChg>
        <pc:cxnChg chg="add del">
          <ac:chgData name="Devendar Sai Thallam" userId="de86197d-c43f-491c-a47b-aa12dc9d10b7" providerId="ADAL" clId="{205DC875-8FD6-4317-88CF-24079E65518F}" dt="2021-05-11T00:39:46.902" v="387" actId="26606"/>
          <ac:cxnSpMkLst>
            <pc:docMk/>
            <pc:sldMk cId="3874388687" sldId="276"/>
            <ac:cxnSpMk id="29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0:39:46.902" v="387" actId="26606"/>
          <ac:cxnSpMkLst>
            <pc:docMk/>
            <pc:sldMk cId="3874388687" sldId="276"/>
            <ac:cxnSpMk id="32" creationId="{D28A9C89-B313-458F-9C85-515930A51A93}"/>
          </ac:cxnSpMkLst>
        </pc:cxnChg>
        <pc:cxnChg chg="add del">
          <ac:chgData name="Devendar Sai Thallam" userId="de86197d-c43f-491c-a47b-aa12dc9d10b7" providerId="ADAL" clId="{205DC875-8FD6-4317-88CF-24079E65518F}" dt="2021-05-11T00:39:48.813" v="389" actId="26606"/>
          <ac:cxnSpMkLst>
            <pc:docMk/>
            <pc:sldMk cId="3874388687" sldId="276"/>
            <ac:cxnSpMk id="36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0:39:48.813" v="389" actId="26606"/>
          <ac:cxnSpMkLst>
            <pc:docMk/>
            <pc:sldMk cId="3874388687" sldId="276"/>
            <ac:cxnSpMk id="38" creationId="{BA22713B-ABB6-4391-97F9-0449A2B9B664}"/>
          </ac:cxnSpMkLst>
        </pc:cxnChg>
        <pc:cxnChg chg="add del">
          <ac:chgData name="Devendar Sai Thallam" userId="de86197d-c43f-491c-a47b-aa12dc9d10b7" providerId="ADAL" clId="{205DC875-8FD6-4317-88CF-24079E65518F}" dt="2021-05-11T00:39:51.833" v="391" actId="26606"/>
          <ac:cxnSpMkLst>
            <pc:docMk/>
            <pc:sldMk cId="3874388687" sldId="276"/>
            <ac:cxnSpMk id="42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0:39:51.833" v="391" actId="26606"/>
          <ac:cxnSpMkLst>
            <pc:docMk/>
            <pc:sldMk cId="3874388687" sldId="276"/>
            <ac:cxnSpMk id="44" creationId="{B9EB6DAA-2F0C-43D5-A577-15D5D2C4E3F5}"/>
          </ac:cxnSpMkLst>
        </pc:cxnChg>
        <pc:cxnChg chg="add">
          <ac:chgData name="Devendar Sai Thallam" userId="de86197d-c43f-491c-a47b-aa12dc9d10b7" providerId="ADAL" clId="{205DC875-8FD6-4317-88CF-24079E65518F}" dt="2021-05-11T00:39:51.840" v="392" actId="26606"/>
          <ac:cxnSpMkLst>
            <pc:docMk/>
            <pc:sldMk cId="3874388687" sldId="276"/>
            <ac:cxnSpMk id="47" creationId="{1F5DC8C3-BA5F-4EED-BB9A-A14272BD82A1}"/>
          </ac:cxnSpMkLst>
        </pc:cxnChg>
        <pc:cxnChg chg="add">
          <ac:chgData name="Devendar Sai Thallam" userId="de86197d-c43f-491c-a47b-aa12dc9d10b7" providerId="ADAL" clId="{205DC875-8FD6-4317-88CF-24079E65518F}" dt="2021-05-11T00:39:51.840" v="392" actId="26606"/>
          <ac:cxnSpMkLst>
            <pc:docMk/>
            <pc:sldMk cId="3874388687" sldId="276"/>
            <ac:cxnSpMk id="49" creationId="{D5B557D3-D7B4-404B-84A1-9BD182BE5B06}"/>
          </ac:cxnSpMkLst>
        </pc:cxnChg>
      </pc:sldChg>
      <pc:sldChg chg="addSp delSp modSp new mod setBg addAnim setClrOvrMap">
        <pc:chgData name="Devendar Sai Thallam" userId="de86197d-c43f-491c-a47b-aa12dc9d10b7" providerId="ADAL" clId="{205DC875-8FD6-4317-88CF-24079E65518F}" dt="2021-05-11T00:41:26.036" v="493"/>
        <pc:sldMkLst>
          <pc:docMk/>
          <pc:sldMk cId="1751122736" sldId="277"/>
        </pc:sldMkLst>
        <pc:spChg chg="del">
          <ac:chgData name="Devendar Sai Thallam" userId="de86197d-c43f-491c-a47b-aa12dc9d10b7" providerId="ADAL" clId="{205DC875-8FD6-4317-88CF-24079E65518F}" dt="2021-05-11T00:40:35.771" v="394"/>
          <ac:spMkLst>
            <pc:docMk/>
            <pc:sldMk cId="1751122736" sldId="277"/>
            <ac:spMk id="2" creationId="{DD006EC6-CE66-47E4-BDA5-9393FCC9A229}"/>
          </ac:spMkLst>
        </pc:spChg>
        <pc:spChg chg="mod">
          <ac:chgData name="Devendar Sai Thallam" userId="de86197d-c43f-491c-a47b-aa12dc9d10b7" providerId="ADAL" clId="{205DC875-8FD6-4317-88CF-24079E65518F}" dt="2021-05-11T00:41:26.036" v="492" actId="26606"/>
          <ac:spMkLst>
            <pc:docMk/>
            <pc:sldMk cId="1751122736" sldId="277"/>
            <ac:spMk id="3" creationId="{BC1C3FE5-2D8C-4927-BE67-327F80C20E37}"/>
          </ac:spMkLst>
        </pc:spChg>
        <pc:spChg chg="mod">
          <ac:chgData name="Devendar Sai Thallam" userId="de86197d-c43f-491c-a47b-aa12dc9d10b7" providerId="ADAL" clId="{205DC875-8FD6-4317-88CF-24079E65518F}" dt="2021-05-11T00:41:26.036" v="492" actId="26606"/>
          <ac:spMkLst>
            <pc:docMk/>
            <pc:sldMk cId="1751122736" sldId="277"/>
            <ac:spMk id="4" creationId="{E4DF8C61-F867-459F-BBE5-A778588BDEC9}"/>
          </ac:spMkLst>
        </pc:spChg>
        <pc:spChg chg="add">
          <ac:chgData name="Devendar Sai Thallam" userId="de86197d-c43f-491c-a47b-aa12dc9d10b7" providerId="ADAL" clId="{205DC875-8FD6-4317-88CF-24079E65518F}" dt="2021-05-11T00:41:26.036" v="492" actId="26606"/>
          <ac:spMkLst>
            <pc:docMk/>
            <pc:sldMk cId="1751122736" sldId="277"/>
            <ac:spMk id="10" creationId="{39E3965E-AC41-4711-9D10-E25ABB132D86}"/>
          </ac:spMkLst>
        </pc:spChg>
        <pc:spChg chg="add">
          <ac:chgData name="Devendar Sai Thallam" userId="de86197d-c43f-491c-a47b-aa12dc9d10b7" providerId="ADAL" clId="{205DC875-8FD6-4317-88CF-24079E65518F}" dt="2021-05-11T00:41:26.036" v="492" actId="26606"/>
          <ac:spMkLst>
            <pc:docMk/>
            <pc:sldMk cId="1751122736" sldId="277"/>
            <ac:spMk id="14" creationId="{0B4FB531-34DA-4777-9BD5-5B885DC38198}"/>
          </ac:spMkLst>
        </pc:spChg>
        <pc:picChg chg="add mod ord">
          <ac:chgData name="Devendar Sai Thallam" userId="de86197d-c43f-491c-a47b-aa12dc9d10b7" providerId="ADAL" clId="{205DC875-8FD6-4317-88CF-24079E65518F}" dt="2021-05-11T00:41:26.036" v="492" actId="26606"/>
          <ac:picMkLst>
            <pc:docMk/>
            <pc:sldMk cId="1751122736" sldId="277"/>
            <ac:picMk id="5" creationId="{22B87825-84E2-4FD0-AEDE-903ACDFD1CC6}"/>
          </ac:picMkLst>
        </pc:picChg>
        <pc:cxnChg chg="add">
          <ac:chgData name="Devendar Sai Thallam" userId="de86197d-c43f-491c-a47b-aa12dc9d10b7" providerId="ADAL" clId="{205DC875-8FD6-4317-88CF-24079E65518F}" dt="2021-05-11T00:41:26.036" v="492" actId="26606"/>
          <ac:cxnSpMkLst>
            <pc:docMk/>
            <pc:sldMk cId="1751122736" sldId="277"/>
            <ac:cxnSpMk id="12" creationId="{1F5DC8C3-BA5F-4EED-BB9A-A14272BD82A1}"/>
          </ac:cxnSpMkLst>
        </pc:cxnChg>
        <pc:cxnChg chg="add">
          <ac:chgData name="Devendar Sai Thallam" userId="de86197d-c43f-491c-a47b-aa12dc9d10b7" providerId="ADAL" clId="{205DC875-8FD6-4317-88CF-24079E65518F}" dt="2021-05-11T00:41:26.036" v="492" actId="26606"/>
          <ac:cxnSpMkLst>
            <pc:docMk/>
            <pc:sldMk cId="1751122736" sldId="277"/>
            <ac:cxnSpMk id="16" creationId="{D5B557D3-D7B4-404B-84A1-9BD182BE5B06}"/>
          </ac:cxnSpMkLst>
        </pc:cxnChg>
      </pc:sldChg>
      <pc:sldChg chg="addSp delSp modSp new mod setBg setClrOvrMap">
        <pc:chgData name="Devendar Sai Thallam" userId="de86197d-c43f-491c-a47b-aa12dc9d10b7" providerId="ADAL" clId="{205DC875-8FD6-4317-88CF-24079E65518F}" dt="2021-05-11T00:43:26.222" v="502" actId="26606"/>
        <pc:sldMkLst>
          <pc:docMk/>
          <pc:sldMk cId="3336286872" sldId="278"/>
        </pc:sldMkLst>
        <pc:spChg chg="del">
          <ac:chgData name="Devendar Sai Thallam" userId="de86197d-c43f-491c-a47b-aa12dc9d10b7" providerId="ADAL" clId="{205DC875-8FD6-4317-88CF-24079E65518F}" dt="2021-05-11T00:42:50.721" v="495"/>
          <ac:spMkLst>
            <pc:docMk/>
            <pc:sldMk cId="3336286872" sldId="278"/>
            <ac:spMk id="2" creationId="{3568B6EE-9E2D-4808-97B7-92A1DF169724}"/>
          </ac:spMkLst>
        </pc:spChg>
        <pc:spChg chg="mod">
          <ac:chgData name="Devendar Sai Thallam" userId="de86197d-c43f-491c-a47b-aa12dc9d10b7" providerId="ADAL" clId="{205DC875-8FD6-4317-88CF-24079E65518F}" dt="2021-05-11T00:43:26.222" v="502" actId="26606"/>
          <ac:spMkLst>
            <pc:docMk/>
            <pc:sldMk cId="3336286872" sldId="278"/>
            <ac:spMk id="3" creationId="{13171CCB-2041-48A5-9CEE-A26DFADCF149}"/>
          </ac:spMkLst>
        </pc:spChg>
        <pc:spChg chg="mod">
          <ac:chgData name="Devendar Sai Thallam" userId="de86197d-c43f-491c-a47b-aa12dc9d10b7" providerId="ADAL" clId="{205DC875-8FD6-4317-88CF-24079E65518F}" dt="2021-05-11T00:43:26.222" v="502" actId="26606"/>
          <ac:spMkLst>
            <pc:docMk/>
            <pc:sldMk cId="3336286872" sldId="278"/>
            <ac:spMk id="4" creationId="{B246FA41-A37C-4F59-AE39-B4034742484F}"/>
          </ac:spMkLst>
        </pc:spChg>
        <pc:spChg chg="add">
          <ac:chgData name="Devendar Sai Thallam" userId="de86197d-c43f-491c-a47b-aa12dc9d10b7" providerId="ADAL" clId="{205DC875-8FD6-4317-88CF-24079E65518F}" dt="2021-05-11T00:43:26.222" v="502" actId="26606"/>
          <ac:spMkLst>
            <pc:docMk/>
            <pc:sldMk cId="3336286872" sldId="278"/>
            <ac:spMk id="10" creationId="{416A0E3C-60E6-4F39-BC55-5F7C224E1F7C}"/>
          </ac:spMkLst>
        </pc:spChg>
        <pc:spChg chg="add">
          <ac:chgData name="Devendar Sai Thallam" userId="de86197d-c43f-491c-a47b-aa12dc9d10b7" providerId="ADAL" clId="{205DC875-8FD6-4317-88CF-24079E65518F}" dt="2021-05-11T00:43:26.222" v="502" actId="26606"/>
          <ac:spMkLst>
            <pc:docMk/>
            <pc:sldMk cId="3336286872" sldId="278"/>
            <ac:spMk id="14" creationId="{990D0034-F768-41E7-85D4-F38C4DE85770}"/>
          </ac:spMkLst>
        </pc:spChg>
        <pc:spChg chg="add">
          <ac:chgData name="Devendar Sai Thallam" userId="de86197d-c43f-491c-a47b-aa12dc9d10b7" providerId="ADAL" clId="{205DC875-8FD6-4317-88CF-24079E65518F}" dt="2021-05-11T00:43:26.222" v="502" actId="26606"/>
          <ac:spMkLst>
            <pc:docMk/>
            <pc:sldMk cId="3336286872" sldId="278"/>
            <ac:spMk id="16" creationId="{95B38FD6-641F-41BF-B466-C1C6366420F0}"/>
          </ac:spMkLst>
        </pc:spChg>
        <pc:spChg chg="add">
          <ac:chgData name="Devendar Sai Thallam" userId="de86197d-c43f-491c-a47b-aa12dc9d10b7" providerId="ADAL" clId="{205DC875-8FD6-4317-88CF-24079E65518F}" dt="2021-05-11T00:43:26.222" v="502" actId="26606"/>
          <ac:spMkLst>
            <pc:docMk/>
            <pc:sldMk cId="3336286872" sldId="278"/>
            <ac:spMk id="20" creationId="{7363FFA6-C551-4935-A474-8B2482E55BAC}"/>
          </ac:spMkLst>
        </pc:spChg>
        <pc:picChg chg="add mod ord">
          <ac:chgData name="Devendar Sai Thallam" userId="de86197d-c43f-491c-a47b-aa12dc9d10b7" providerId="ADAL" clId="{205DC875-8FD6-4317-88CF-24079E65518F}" dt="2021-05-11T00:43:26.222" v="502" actId="26606"/>
          <ac:picMkLst>
            <pc:docMk/>
            <pc:sldMk cId="3336286872" sldId="278"/>
            <ac:picMk id="5" creationId="{11F64C17-370D-4775-89DF-631E1680C834}"/>
          </ac:picMkLst>
        </pc:picChg>
        <pc:cxnChg chg="add">
          <ac:chgData name="Devendar Sai Thallam" userId="de86197d-c43f-491c-a47b-aa12dc9d10b7" providerId="ADAL" clId="{205DC875-8FD6-4317-88CF-24079E65518F}" dt="2021-05-11T00:43:26.222" v="502" actId="26606"/>
          <ac:cxnSpMkLst>
            <pc:docMk/>
            <pc:sldMk cId="3336286872" sldId="278"/>
            <ac:cxnSpMk id="12" creationId="{C5025DAC-8B93-4160-B017-3A274A5828C0}"/>
          </ac:cxnSpMkLst>
        </pc:cxnChg>
        <pc:cxnChg chg="add">
          <ac:chgData name="Devendar Sai Thallam" userId="de86197d-c43f-491c-a47b-aa12dc9d10b7" providerId="ADAL" clId="{205DC875-8FD6-4317-88CF-24079E65518F}" dt="2021-05-11T00:43:26.222" v="502" actId="26606"/>
          <ac:cxnSpMkLst>
            <pc:docMk/>
            <pc:sldMk cId="3336286872" sldId="278"/>
            <ac:cxnSpMk id="18" creationId="{6BF9119E-766E-4526-AAE5-639F577C0493}"/>
          </ac:cxnSpMkLst>
        </pc:cxnChg>
      </pc:sldChg>
      <pc:sldChg chg="addSp delSp modSp new mod setBg addAnim delAnim setClrOvrMap delDesignElem chgLayout">
        <pc:chgData name="Devendar Sai Thallam" userId="de86197d-c43f-491c-a47b-aa12dc9d10b7" providerId="ADAL" clId="{205DC875-8FD6-4317-88CF-24079E65518F}" dt="2021-05-11T00:48:25.836" v="601" actId="26606"/>
        <pc:sldMkLst>
          <pc:docMk/>
          <pc:sldMk cId="67098022" sldId="279"/>
        </pc:sldMkLst>
        <pc:spChg chg="del">
          <ac:chgData name="Devendar Sai Thallam" userId="de86197d-c43f-491c-a47b-aa12dc9d10b7" providerId="ADAL" clId="{205DC875-8FD6-4317-88CF-24079E65518F}" dt="2021-05-11T00:43:48.466" v="504"/>
          <ac:spMkLst>
            <pc:docMk/>
            <pc:sldMk cId="67098022" sldId="279"/>
            <ac:spMk id="2" creationId="{D2F7AF1F-0093-4DEB-92C2-FEE374BB5A1E}"/>
          </ac:spMkLst>
        </pc:spChg>
        <pc:spChg chg="del mod">
          <ac:chgData name="Devendar Sai Thallam" userId="de86197d-c43f-491c-a47b-aa12dc9d10b7" providerId="ADAL" clId="{205DC875-8FD6-4317-88CF-24079E65518F}" dt="2021-05-11T00:44:15.132" v="546" actId="478"/>
          <ac:spMkLst>
            <pc:docMk/>
            <pc:sldMk cId="67098022" sldId="279"/>
            <ac:spMk id="3" creationId="{BCA02D29-C341-4A22-92E8-A29436C95110}"/>
          </ac:spMkLst>
        </pc:spChg>
        <pc:spChg chg="mod ord">
          <ac:chgData name="Devendar Sai Thallam" userId="de86197d-c43f-491c-a47b-aa12dc9d10b7" providerId="ADAL" clId="{205DC875-8FD6-4317-88CF-24079E65518F}" dt="2021-05-11T00:48:25.836" v="601" actId="26606"/>
          <ac:spMkLst>
            <pc:docMk/>
            <pc:sldMk cId="67098022" sldId="279"/>
            <ac:spMk id="4" creationId="{2BFF076D-DFFA-404B-BB80-230C72321EC7}"/>
          </ac:spMkLst>
        </pc:spChg>
        <pc:spChg chg="add del mod ord">
          <ac:chgData name="Devendar Sai Thallam" userId="de86197d-c43f-491c-a47b-aa12dc9d10b7" providerId="ADAL" clId="{205DC875-8FD6-4317-88CF-24079E65518F}" dt="2021-05-11T00:44:36.536" v="548" actId="700"/>
          <ac:spMkLst>
            <pc:docMk/>
            <pc:sldMk cId="67098022" sldId="279"/>
            <ac:spMk id="6" creationId="{84136C28-6231-4858-842D-F0A5EA739657}"/>
          </ac:spMkLst>
        </pc:spChg>
        <pc:spChg chg="add del mod ord">
          <ac:chgData name="Devendar Sai Thallam" userId="de86197d-c43f-491c-a47b-aa12dc9d10b7" providerId="ADAL" clId="{205DC875-8FD6-4317-88CF-24079E65518F}" dt="2021-05-11T00:44:39.668" v="549" actId="700"/>
          <ac:spMkLst>
            <pc:docMk/>
            <pc:sldMk cId="67098022" sldId="279"/>
            <ac:spMk id="7" creationId="{5A166695-5C33-442F-8A8E-02B229E3BDCE}"/>
          </ac:spMkLst>
        </pc:spChg>
        <pc:spChg chg="add mod ord">
          <ac:chgData name="Devendar Sai Thallam" userId="de86197d-c43f-491c-a47b-aa12dc9d10b7" providerId="ADAL" clId="{205DC875-8FD6-4317-88CF-24079E65518F}" dt="2021-05-11T00:48:25.836" v="601" actId="26606"/>
          <ac:spMkLst>
            <pc:docMk/>
            <pc:sldMk cId="67098022" sldId="279"/>
            <ac:spMk id="8" creationId="{D8BB357D-5AA8-4AFD-B948-CDEF295E3E77}"/>
          </ac:spMkLst>
        </pc:spChg>
        <pc:spChg chg="add del">
          <ac:chgData name="Devendar Sai Thallam" userId="de86197d-c43f-491c-a47b-aa12dc9d10b7" providerId="ADAL" clId="{205DC875-8FD6-4317-88CF-24079E65518F}" dt="2021-05-11T00:44:08.317" v="542" actId="26606"/>
          <ac:spMkLst>
            <pc:docMk/>
            <pc:sldMk cId="67098022" sldId="279"/>
            <ac:spMk id="1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5:01.651" v="563" actId="26606"/>
          <ac:spMkLst>
            <pc:docMk/>
            <pc:sldMk cId="67098022" sldId="279"/>
            <ac:spMk id="11" creationId="{EDC90921-9082-491B-940E-827D679F3478}"/>
          </ac:spMkLst>
        </pc:spChg>
        <pc:spChg chg="add del">
          <ac:chgData name="Devendar Sai Thallam" userId="de86197d-c43f-491c-a47b-aa12dc9d10b7" providerId="ADAL" clId="{205DC875-8FD6-4317-88CF-24079E65518F}" dt="2021-05-11T00:45:01.651" v="563" actId="26606"/>
          <ac:spMkLst>
            <pc:docMk/>
            <pc:sldMk cId="67098022" sldId="279"/>
            <ac:spMk id="13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0:44:08.317" v="542" actId="26606"/>
          <ac:spMkLst>
            <pc:docMk/>
            <pc:sldMk cId="67098022" sldId="279"/>
            <ac:spMk id="14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44:08.317" v="542" actId="26606"/>
          <ac:spMkLst>
            <pc:docMk/>
            <pc:sldMk cId="67098022" sldId="279"/>
            <ac:spMk id="16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45:01.651" v="563" actId="26606"/>
          <ac:spMkLst>
            <pc:docMk/>
            <pc:sldMk cId="67098022" sldId="279"/>
            <ac:spMk id="17" creationId="{2FDF0794-1B86-42B2-B8C7-F60123E638ED}"/>
          </ac:spMkLst>
        </pc:spChg>
        <pc:spChg chg="add del">
          <ac:chgData name="Devendar Sai Thallam" userId="de86197d-c43f-491c-a47b-aa12dc9d10b7" providerId="ADAL" clId="{205DC875-8FD6-4317-88CF-24079E65518F}" dt="2021-05-11T00:45:01.651" v="563" actId="26606"/>
          <ac:spMkLst>
            <pc:docMk/>
            <pc:sldMk cId="67098022" sldId="279"/>
            <ac:spMk id="19" creationId="{C5373426-E26E-431D-959C-5DB96C0B6208}"/>
          </ac:spMkLst>
        </pc:spChg>
        <pc:spChg chg="add del">
          <ac:chgData name="Devendar Sai Thallam" userId="de86197d-c43f-491c-a47b-aa12dc9d10b7" providerId="ADAL" clId="{205DC875-8FD6-4317-88CF-24079E65518F}" dt="2021-05-11T00:44:08.317" v="542" actId="26606"/>
          <ac:spMkLst>
            <pc:docMk/>
            <pc:sldMk cId="67098022" sldId="279"/>
            <ac:spMk id="20" creationId="{7363FFA6-C551-4935-A474-8B2482E55BAC}"/>
          </ac:spMkLst>
        </pc:spChg>
        <pc:spChg chg="add del">
          <ac:chgData name="Devendar Sai Thallam" userId="de86197d-c43f-491c-a47b-aa12dc9d10b7" providerId="ADAL" clId="{205DC875-8FD6-4317-88CF-24079E65518F}" dt="2021-05-11T00:44:09.817" v="544" actId="26606"/>
          <ac:spMkLst>
            <pc:docMk/>
            <pc:sldMk cId="67098022" sldId="279"/>
            <ac:spMk id="22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4:09.817" v="544" actId="26606"/>
          <ac:spMkLst>
            <pc:docMk/>
            <pc:sldMk cId="67098022" sldId="279"/>
            <ac:spMk id="24" creationId="{F64BBAA4-C62B-4146-B49F-FE4CC4655EE0}"/>
          </ac:spMkLst>
        </pc:spChg>
        <pc:spChg chg="add del">
          <ac:chgData name="Devendar Sai Thallam" userId="de86197d-c43f-491c-a47b-aa12dc9d10b7" providerId="ADAL" clId="{205DC875-8FD6-4317-88CF-24079E65518F}" dt="2021-05-11T00:44:09.817" v="544" actId="26606"/>
          <ac:spMkLst>
            <pc:docMk/>
            <pc:sldMk cId="67098022" sldId="279"/>
            <ac:spMk id="26" creationId="{6BF36B24-6632-4516-9692-731462896C1F}"/>
          </ac:spMkLst>
        </pc:spChg>
        <pc:spChg chg="add del">
          <ac:chgData name="Devendar Sai Thallam" userId="de86197d-c43f-491c-a47b-aa12dc9d10b7" providerId="ADAL" clId="{205DC875-8FD6-4317-88CF-24079E65518F}" dt="2021-05-11T00:47:34.269" v="596" actId="26606"/>
          <ac:spMkLst>
            <pc:docMk/>
            <pc:sldMk cId="67098022" sldId="279"/>
            <ac:spMk id="27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0:44:29.533" v="547" actId="700"/>
          <ac:spMkLst>
            <pc:docMk/>
            <pc:sldMk cId="67098022" sldId="279"/>
            <ac:spMk id="28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4:29.533" v="547" actId="700"/>
          <ac:spMkLst>
            <pc:docMk/>
            <pc:sldMk cId="67098022" sldId="279"/>
            <ac:spMk id="30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44:29.533" v="547" actId="700"/>
          <ac:spMkLst>
            <pc:docMk/>
            <pc:sldMk cId="67098022" sldId="279"/>
            <ac:spMk id="31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44:29.533" v="547" actId="700"/>
          <ac:spMkLst>
            <pc:docMk/>
            <pc:sldMk cId="67098022" sldId="279"/>
            <ac:spMk id="33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47:34.269" v="596" actId="26606"/>
          <ac:spMkLst>
            <pc:docMk/>
            <pc:sldMk cId="67098022" sldId="279"/>
            <ac:spMk id="35" creationId="{F1314C34-F582-4EEF-86CE-F88761E52434}"/>
          </ac:spMkLst>
        </pc:spChg>
        <pc:spChg chg="add del">
          <ac:chgData name="Devendar Sai Thallam" userId="de86197d-c43f-491c-a47b-aa12dc9d10b7" providerId="ADAL" clId="{205DC875-8FD6-4317-88CF-24079E65518F}" dt="2021-05-11T00:47:34.269" v="596" actId="26606"/>
          <ac:spMkLst>
            <pc:docMk/>
            <pc:sldMk cId="67098022" sldId="279"/>
            <ac:spMk id="36" creationId="{7319A1DD-F557-4EC6-8A8C-F7617B4CD678}"/>
          </ac:spMkLst>
        </pc:spChg>
        <pc:spChg chg="add del">
          <ac:chgData name="Devendar Sai Thallam" userId="de86197d-c43f-491c-a47b-aa12dc9d10b7" providerId="ADAL" clId="{205DC875-8FD6-4317-88CF-24079E65518F}" dt="2021-05-11T00:47:34.269" v="596" actId="26606"/>
          <ac:spMkLst>
            <pc:docMk/>
            <pc:sldMk cId="67098022" sldId="279"/>
            <ac:spMk id="38" creationId="{C390A367-0330-4E03-9D5F-40308A7975C8}"/>
          </ac:spMkLst>
        </pc:spChg>
        <pc:spChg chg="add del">
          <ac:chgData name="Devendar Sai Thallam" userId="de86197d-c43f-491c-a47b-aa12dc9d10b7" providerId="ADAL" clId="{205DC875-8FD6-4317-88CF-24079E65518F}" dt="2021-05-11T00:47:12.699" v="579" actId="26606"/>
          <ac:spMkLst>
            <pc:docMk/>
            <pc:sldMk cId="67098022" sldId="279"/>
            <ac:spMk id="43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7:12.699" v="579" actId="26606"/>
          <ac:spMkLst>
            <pc:docMk/>
            <pc:sldMk cId="67098022" sldId="279"/>
            <ac:spMk id="47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47:12.699" v="579" actId="26606"/>
          <ac:spMkLst>
            <pc:docMk/>
            <pc:sldMk cId="67098022" sldId="279"/>
            <ac:spMk id="49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47:12.699" v="579" actId="26606"/>
          <ac:spMkLst>
            <pc:docMk/>
            <pc:sldMk cId="67098022" sldId="279"/>
            <ac:spMk id="53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47:13.557" v="581" actId="26606"/>
          <ac:spMkLst>
            <pc:docMk/>
            <pc:sldMk cId="67098022" sldId="279"/>
            <ac:spMk id="55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7:13.557" v="581" actId="26606"/>
          <ac:spMkLst>
            <pc:docMk/>
            <pc:sldMk cId="67098022" sldId="279"/>
            <ac:spMk id="57" creationId="{B0E58038-8ACE-4AD9-B404-25C603550D83}"/>
          </ac:spMkLst>
        </pc:spChg>
        <pc:spChg chg="add del">
          <ac:chgData name="Devendar Sai Thallam" userId="de86197d-c43f-491c-a47b-aa12dc9d10b7" providerId="ADAL" clId="{205DC875-8FD6-4317-88CF-24079E65518F}" dt="2021-05-11T00:47:13.557" v="581" actId="26606"/>
          <ac:spMkLst>
            <pc:docMk/>
            <pc:sldMk cId="67098022" sldId="279"/>
            <ac:spMk id="59" creationId="{82BCDE19-2810-4337-9C49-8589C421767D}"/>
          </ac:spMkLst>
        </pc:spChg>
        <pc:spChg chg="add del">
          <ac:chgData name="Devendar Sai Thallam" userId="de86197d-c43f-491c-a47b-aa12dc9d10b7" providerId="ADAL" clId="{205DC875-8FD6-4317-88CF-24079E65518F}" dt="2021-05-11T00:47:17.101" v="583" actId="26606"/>
          <ac:spMkLst>
            <pc:docMk/>
            <pc:sldMk cId="67098022" sldId="279"/>
            <ac:spMk id="61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7:17.101" v="583" actId="26606"/>
          <ac:spMkLst>
            <pc:docMk/>
            <pc:sldMk cId="67098022" sldId="279"/>
            <ac:spMk id="63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47:17.101" v="583" actId="26606"/>
          <ac:spMkLst>
            <pc:docMk/>
            <pc:sldMk cId="67098022" sldId="279"/>
            <ac:spMk id="64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47:17.101" v="583" actId="26606"/>
          <ac:spMkLst>
            <pc:docMk/>
            <pc:sldMk cId="67098022" sldId="279"/>
            <ac:spMk id="66" creationId="{7363FFA6-C551-4935-A474-8B2482E55BAC}"/>
          </ac:spMkLst>
        </pc:spChg>
        <pc:spChg chg="add del">
          <ac:chgData name="Devendar Sai Thallam" userId="de86197d-c43f-491c-a47b-aa12dc9d10b7" providerId="ADAL" clId="{205DC875-8FD6-4317-88CF-24079E65518F}" dt="2021-05-11T00:47:25.534" v="585" actId="26606"/>
          <ac:spMkLst>
            <pc:docMk/>
            <pc:sldMk cId="67098022" sldId="279"/>
            <ac:spMk id="68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7:25.534" v="585" actId="26606"/>
          <ac:spMkLst>
            <pc:docMk/>
            <pc:sldMk cId="67098022" sldId="279"/>
            <ac:spMk id="70" creationId="{B0E58038-8ACE-4AD9-B404-25C603550D83}"/>
          </ac:spMkLst>
        </pc:spChg>
        <pc:spChg chg="add del">
          <ac:chgData name="Devendar Sai Thallam" userId="de86197d-c43f-491c-a47b-aa12dc9d10b7" providerId="ADAL" clId="{205DC875-8FD6-4317-88CF-24079E65518F}" dt="2021-05-11T00:47:25.534" v="585" actId="26606"/>
          <ac:spMkLst>
            <pc:docMk/>
            <pc:sldMk cId="67098022" sldId="279"/>
            <ac:spMk id="72" creationId="{82BCDE19-2810-4337-9C49-8589C421767D}"/>
          </ac:spMkLst>
        </pc:spChg>
        <pc:spChg chg="add del">
          <ac:chgData name="Devendar Sai Thallam" userId="de86197d-c43f-491c-a47b-aa12dc9d10b7" providerId="ADAL" clId="{205DC875-8FD6-4317-88CF-24079E65518F}" dt="2021-05-11T00:47:26.749" v="587" actId="26606"/>
          <ac:spMkLst>
            <pc:docMk/>
            <pc:sldMk cId="67098022" sldId="279"/>
            <ac:spMk id="74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7:26.749" v="587" actId="26606"/>
          <ac:spMkLst>
            <pc:docMk/>
            <pc:sldMk cId="67098022" sldId="279"/>
            <ac:spMk id="76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47:26.749" v="587" actId="26606"/>
          <ac:spMkLst>
            <pc:docMk/>
            <pc:sldMk cId="67098022" sldId="279"/>
            <ac:spMk id="77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47:26.749" v="587" actId="26606"/>
          <ac:spMkLst>
            <pc:docMk/>
            <pc:sldMk cId="67098022" sldId="279"/>
            <ac:spMk id="79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47:28.162" v="589" actId="26606"/>
          <ac:spMkLst>
            <pc:docMk/>
            <pc:sldMk cId="67098022" sldId="279"/>
            <ac:spMk id="81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7:28.162" v="589" actId="26606"/>
          <ac:spMkLst>
            <pc:docMk/>
            <pc:sldMk cId="67098022" sldId="279"/>
            <ac:spMk id="83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47:29.973" v="591" actId="26606"/>
          <ac:spMkLst>
            <pc:docMk/>
            <pc:sldMk cId="67098022" sldId="279"/>
            <ac:spMk id="86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7:29.973" v="591" actId="26606"/>
          <ac:spMkLst>
            <pc:docMk/>
            <pc:sldMk cId="67098022" sldId="279"/>
            <ac:spMk id="88" creationId="{0AB6E427-3F73-4C06-A5D5-AE52C3883B50}"/>
          </ac:spMkLst>
        </pc:spChg>
        <pc:spChg chg="add del">
          <ac:chgData name="Devendar Sai Thallam" userId="de86197d-c43f-491c-a47b-aa12dc9d10b7" providerId="ADAL" clId="{205DC875-8FD6-4317-88CF-24079E65518F}" dt="2021-05-11T00:47:29.973" v="591" actId="26606"/>
          <ac:spMkLst>
            <pc:docMk/>
            <pc:sldMk cId="67098022" sldId="279"/>
            <ac:spMk id="89" creationId="{D8C9BDAA-0390-4B39-9B5C-BC95E5120DA4}"/>
          </ac:spMkLst>
        </pc:spChg>
        <pc:spChg chg="add del">
          <ac:chgData name="Devendar Sai Thallam" userId="de86197d-c43f-491c-a47b-aa12dc9d10b7" providerId="ADAL" clId="{205DC875-8FD6-4317-88CF-24079E65518F}" dt="2021-05-11T00:47:32.591" v="593" actId="26606"/>
          <ac:spMkLst>
            <pc:docMk/>
            <pc:sldMk cId="67098022" sldId="279"/>
            <ac:spMk id="92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7:32.591" v="593" actId="26606"/>
          <ac:spMkLst>
            <pc:docMk/>
            <pc:sldMk cId="67098022" sldId="279"/>
            <ac:spMk id="94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47:32.591" v="593" actId="26606"/>
          <ac:spMkLst>
            <pc:docMk/>
            <pc:sldMk cId="67098022" sldId="279"/>
            <ac:spMk id="95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47:32.591" v="593" actId="26606"/>
          <ac:spMkLst>
            <pc:docMk/>
            <pc:sldMk cId="67098022" sldId="279"/>
            <ac:spMk id="97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47:34.257" v="595" actId="26606"/>
          <ac:spMkLst>
            <pc:docMk/>
            <pc:sldMk cId="67098022" sldId="279"/>
            <ac:spMk id="99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7:34.257" v="595" actId="26606"/>
          <ac:spMkLst>
            <pc:docMk/>
            <pc:sldMk cId="67098022" sldId="279"/>
            <ac:spMk id="101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0:48:25.836" v="601" actId="26606"/>
          <ac:spMkLst>
            <pc:docMk/>
            <pc:sldMk cId="67098022" sldId="279"/>
            <ac:spMk id="104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8:25.836" v="601" actId="26606"/>
          <ac:spMkLst>
            <pc:docMk/>
            <pc:sldMk cId="67098022" sldId="279"/>
            <ac:spMk id="106" creationId="{B0E58038-8ACE-4AD9-B404-25C603550D83}"/>
          </ac:spMkLst>
        </pc:spChg>
        <pc:spChg chg="add del">
          <ac:chgData name="Devendar Sai Thallam" userId="de86197d-c43f-491c-a47b-aa12dc9d10b7" providerId="ADAL" clId="{205DC875-8FD6-4317-88CF-24079E65518F}" dt="2021-05-11T00:48:25.836" v="601" actId="26606"/>
          <ac:spMkLst>
            <pc:docMk/>
            <pc:sldMk cId="67098022" sldId="279"/>
            <ac:spMk id="108" creationId="{82BCDE19-2810-4337-9C49-8589C421767D}"/>
          </ac:spMkLst>
        </pc:spChg>
        <pc:spChg chg="add del">
          <ac:chgData name="Devendar Sai Thallam" userId="de86197d-c43f-491c-a47b-aa12dc9d10b7" providerId="ADAL" clId="{205DC875-8FD6-4317-88CF-24079E65518F}" dt="2021-05-11T00:48:25.821" v="600" actId="26606"/>
          <ac:spMkLst>
            <pc:docMk/>
            <pc:sldMk cId="67098022" sldId="279"/>
            <ac:spMk id="113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8:25.821" v="600" actId="26606"/>
          <ac:spMkLst>
            <pc:docMk/>
            <pc:sldMk cId="67098022" sldId="279"/>
            <ac:spMk id="117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48:25.821" v="600" actId="26606"/>
          <ac:spMkLst>
            <pc:docMk/>
            <pc:sldMk cId="67098022" sldId="279"/>
            <ac:spMk id="119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48:25.821" v="600" actId="26606"/>
          <ac:spMkLst>
            <pc:docMk/>
            <pc:sldMk cId="67098022" sldId="279"/>
            <ac:spMk id="123" creationId="{1FE461C7-FF45-427F-83D7-18DFBD48188D}"/>
          </ac:spMkLst>
        </pc:spChg>
        <pc:spChg chg="add">
          <ac:chgData name="Devendar Sai Thallam" userId="de86197d-c43f-491c-a47b-aa12dc9d10b7" providerId="ADAL" clId="{205DC875-8FD6-4317-88CF-24079E65518F}" dt="2021-05-11T00:48:25.836" v="601" actId="26606"/>
          <ac:spMkLst>
            <pc:docMk/>
            <pc:sldMk cId="67098022" sldId="279"/>
            <ac:spMk id="125" creationId="{416A0E3C-60E6-4F39-BC55-5F7C224E1F7C}"/>
          </ac:spMkLst>
        </pc:spChg>
        <pc:spChg chg="add">
          <ac:chgData name="Devendar Sai Thallam" userId="de86197d-c43f-491c-a47b-aa12dc9d10b7" providerId="ADAL" clId="{205DC875-8FD6-4317-88CF-24079E65518F}" dt="2021-05-11T00:48:25.836" v="601" actId="26606"/>
          <ac:spMkLst>
            <pc:docMk/>
            <pc:sldMk cId="67098022" sldId="279"/>
            <ac:spMk id="127" creationId="{990D0034-F768-41E7-85D4-F38C4DE85770}"/>
          </ac:spMkLst>
        </pc:spChg>
        <pc:spChg chg="add">
          <ac:chgData name="Devendar Sai Thallam" userId="de86197d-c43f-491c-a47b-aa12dc9d10b7" providerId="ADAL" clId="{205DC875-8FD6-4317-88CF-24079E65518F}" dt="2021-05-11T00:48:25.836" v="601" actId="26606"/>
          <ac:spMkLst>
            <pc:docMk/>
            <pc:sldMk cId="67098022" sldId="279"/>
            <ac:spMk id="128" creationId="{95B38FD6-641F-41BF-B466-C1C6366420F0}"/>
          </ac:spMkLst>
        </pc:spChg>
        <pc:spChg chg="add">
          <ac:chgData name="Devendar Sai Thallam" userId="de86197d-c43f-491c-a47b-aa12dc9d10b7" providerId="ADAL" clId="{205DC875-8FD6-4317-88CF-24079E65518F}" dt="2021-05-11T00:48:25.836" v="601" actId="26606"/>
          <ac:spMkLst>
            <pc:docMk/>
            <pc:sldMk cId="67098022" sldId="279"/>
            <ac:spMk id="130" creationId="{7363FFA6-C551-4935-A474-8B2482E55BAC}"/>
          </ac:spMkLst>
        </pc:spChg>
        <pc:picChg chg="add mod ord">
          <ac:chgData name="Devendar Sai Thallam" userId="de86197d-c43f-491c-a47b-aa12dc9d10b7" providerId="ADAL" clId="{205DC875-8FD6-4317-88CF-24079E65518F}" dt="2021-05-11T00:48:25.836" v="601" actId="26606"/>
          <ac:picMkLst>
            <pc:docMk/>
            <pc:sldMk cId="67098022" sldId="279"/>
            <ac:picMk id="5" creationId="{022277DF-9367-4ED2-83D8-2700591F391B}"/>
          </ac:picMkLst>
        </pc:picChg>
        <pc:cxnChg chg="add del">
          <ac:chgData name="Devendar Sai Thallam" userId="de86197d-c43f-491c-a47b-aa12dc9d10b7" providerId="ADAL" clId="{205DC875-8FD6-4317-88CF-24079E65518F}" dt="2021-05-11T00:44:08.317" v="542" actId="26606"/>
          <ac:cxnSpMkLst>
            <pc:docMk/>
            <pc:sldMk cId="67098022" sldId="279"/>
            <ac:cxnSpMk id="1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5:01.651" v="563" actId="26606"/>
          <ac:cxnSpMkLst>
            <pc:docMk/>
            <pc:sldMk cId="67098022" sldId="279"/>
            <ac:cxnSpMk id="15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0:44:08.317" v="542" actId="26606"/>
          <ac:cxnSpMkLst>
            <pc:docMk/>
            <pc:sldMk cId="67098022" sldId="279"/>
            <ac:cxnSpMk id="18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45:01.651" v="563" actId="26606"/>
          <ac:cxnSpMkLst>
            <pc:docMk/>
            <pc:sldMk cId="67098022" sldId="279"/>
            <ac:cxnSpMk id="21" creationId="{96D07482-83A3-4451-943C-B46961082957}"/>
          </ac:cxnSpMkLst>
        </pc:cxnChg>
        <pc:cxnChg chg="add del">
          <ac:chgData name="Devendar Sai Thallam" userId="de86197d-c43f-491c-a47b-aa12dc9d10b7" providerId="ADAL" clId="{205DC875-8FD6-4317-88CF-24079E65518F}" dt="2021-05-11T00:44:09.817" v="544" actId="26606"/>
          <ac:cxnSpMkLst>
            <pc:docMk/>
            <pc:sldMk cId="67098022" sldId="279"/>
            <ac:cxnSpMk id="23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4:09.817" v="544" actId="26606"/>
          <ac:cxnSpMkLst>
            <pc:docMk/>
            <pc:sldMk cId="67098022" sldId="279"/>
            <ac:cxnSpMk id="25" creationId="{EEB57AA8-F021-480C-A9E2-F89913313611}"/>
          </ac:cxnSpMkLst>
        </pc:cxnChg>
        <pc:cxnChg chg="add del">
          <ac:chgData name="Devendar Sai Thallam" userId="de86197d-c43f-491c-a47b-aa12dc9d10b7" providerId="ADAL" clId="{205DC875-8FD6-4317-88CF-24079E65518F}" dt="2021-05-11T00:44:29.533" v="547" actId="700"/>
          <ac:cxnSpMkLst>
            <pc:docMk/>
            <pc:sldMk cId="67098022" sldId="279"/>
            <ac:cxnSpMk id="29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4:29.533" v="547" actId="700"/>
          <ac:cxnSpMkLst>
            <pc:docMk/>
            <pc:sldMk cId="67098022" sldId="279"/>
            <ac:cxnSpMk id="32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47:34.269" v="596" actId="26606"/>
          <ac:cxnSpMkLst>
            <pc:docMk/>
            <pc:sldMk cId="67098022" sldId="279"/>
            <ac:cxnSpMk id="34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0:47:34.269" v="596" actId="26606"/>
          <ac:cxnSpMkLst>
            <pc:docMk/>
            <pc:sldMk cId="67098022" sldId="279"/>
            <ac:cxnSpMk id="37" creationId="{D28A9C89-B313-458F-9C85-515930A51A93}"/>
          </ac:cxnSpMkLst>
        </pc:cxnChg>
        <pc:cxnChg chg="add del">
          <ac:chgData name="Devendar Sai Thallam" userId="de86197d-c43f-491c-a47b-aa12dc9d10b7" providerId="ADAL" clId="{205DC875-8FD6-4317-88CF-24079E65518F}" dt="2021-05-11T00:47:12.699" v="579" actId="26606"/>
          <ac:cxnSpMkLst>
            <pc:docMk/>
            <pc:sldMk cId="67098022" sldId="279"/>
            <ac:cxnSpMk id="45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7:12.699" v="579" actId="26606"/>
          <ac:cxnSpMkLst>
            <pc:docMk/>
            <pc:sldMk cId="67098022" sldId="279"/>
            <ac:cxnSpMk id="51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47:13.557" v="581" actId="26606"/>
          <ac:cxnSpMkLst>
            <pc:docMk/>
            <pc:sldMk cId="67098022" sldId="279"/>
            <ac:cxnSpMk id="56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7:13.557" v="581" actId="26606"/>
          <ac:cxnSpMkLst>
            <pc:docMk/>
            <pc:sldMk cId="67098022" sldId="279"/>
            <ac:cxnSpMk id="58" creationId="{38A34772-9011-42B5-AA63-FD6DEC92EE72}"/>
          </ac:cxnSpMkLst>
        </pc:cxnChg>
        <pc:cxnChg chg="add del">
          <ac:chgData name="Devendar Sai Thallam" userId="de86197d-c43f-491c-a47b-aa12dc9d10b7" providerId="ADAL" clId="{205DC875-8FD6-4317-88CF-24079E65518F}" dt="2021-05-11T00:47:17.101" v="583" actId="26606"/>
          <ac:cxnSpMkLst>
            <pc:docMk/>
            <pc:sldMk cId="67098022" sldId="279"/>
            <ac:cxnSpMk id="6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7:17.101" v="583" actId="26606"/>
          <ac:cxnSpMkLst>
            <pc:docMk/>
            <pc:sldMk cId="67098022" sldId="279"/>
            <ac:cxnSpMk id="65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47:25.534" v="585" actId="26606"/>
          <ac:cxnSpMkLst>
            <pc:docMk/>
            <pc:sldMk cId="67098022" sldId="279"/>
            <ac:cxnSpMk id="69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7:25.534" v="585" actId="26606"/>
          <ac:cxnSpMkLst>
            <pc:docMk/>
            <pc:sldMk cId="67098022" sldId="279"/>
            <ac:cxnSpMk id="71" creationId="{38A34772-9011-42B5-AA63-FD6DEC92EE72}"/>
          </ac:cxnSpMkLst>
        </pc:cxnChg>
        <pc:cxnChg chg="add del">
          <ac:chgData name="Devendar Sai Thallam" userId="de86197d-c43f-491c-a47b-aa12dc9d10b7" providerId="ADAL" clId="{205DC875-8FD6-4317-88CF-24079E65518F}" dt="2021-05-11T00:47:26.749" v="587" actId="26606"/>
          <ac:cxnSpMkLst>
            <pc:docMk/>
            <pc:sldMk cId="67098022" sldId="279"/>
            <ac:cxnSpMk id="75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7:26.749" v="587" actId="26606"/>
          <ac:cxnSpMkLst>
            <pc:docMk/>
            <pc:sldMk cId="67098022" sldId="279"/>
            <ac:cxnSpMk id="78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47:28.162" v="589" actId="26606"/>
          <ac:cxnSpMkLst>
            <pc:docMk/>
            <pc:sldMk cId="67098022" sldId="279"/>
            <ac:cxnSpMk id="8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7:28.162" v="589" actId="26606"/>
          <ac:cxnSpMkLst>
            <pc:docMk/>
            <pc:sldMk cId="67098022" sldId="279"/>
            <ac:cxnSpMk id="84" creationId="{5A0A5CF6-407C-4691-8122-49DF69D0020D}"/>
          </ac:cxnSpMkLst>
        </pc:cxnChg>
        <pc:cxnChg chg="add del">
          <ac:chgData name="Devendar Sai Thallam" userId="de86197d-c43f-491c-a47b-aa12dc9d10b7" providerId="ADAL" clId="{205DC875-8FD6-4317-88CF-24079E65518F}" dt="2021-05-11T00:47:29.973" v="591" actId="26606"/>
          <ac:cxnSpMkLst>
            <pc:docMk/>
            <pc:sldMk cId="67098022" sldId="279"/>
            <ac:cxnSpMk id="87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7:29.973" v="591" actId="26606"/>
          <ac:cxnSpMkLst>
            <pc:docMk/>
            <pc:sldMk cId="67098022" sldId="279"/>
            <ac:cxnSpMk id="90" creationId="{E04A321A-A039-4720-87B4-66A4210E0D57}"/>
          </ac:cxnSpMkLst>
        </pc:cxnChg>
        <pc:cxnChg chg="add del">
          <ac:chgData name="Devendar Sai Thallam" userId="de86197d-c43f-491c-a47b-aa12dc9d10b7" providerId="ADAL" clId="{205DC875-8FD6-4317-88CF-24079E65518F}" dt="2021-05-11T00:47:32.591" v="593" actId="26606"/>
          <ac:cxnSpMkLst>
            <pc:docMk/>
            <pc:sldMk cId="67098022" sldId="279"/>
            <ac:cxnSpMk id="93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7:32.591" v="593" actId="26606"/>
          <ac:cxnSpMkLst>
            <pc:docMk/>
            <pc:sldMk cId="67098022" sldId="279"/>
            <ac:cxnSpMk id="96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47:34.257" v="595" actId="26606"/>
          <ac:cxnSpMkLst>
            <pc:docMk/>
            <pc:sldMk cId="67098022" sldId="279"/>
            <ac:cxnSpMk id="100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7:34.257" v="595" actId="26606"/>
          <ac:cxnSpMkLst>
            <pc:docMk/>
            <pc:sldMk cId="67098022" sldId="279"/>
            <ac:cxnSpMk id="102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0:48:25.836" v="601" actId="26606"/>
          <ac:cxnSpMkLst>
            <pc:docMk/>
            <pc:sldMk cId="67098022" sldId="279"/>
            <ac:cxnSpMk id="105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8:25.836" v="601" actId="26606"/>
          <ac:cxnSpMkLst>
            <pc:docMk/>
            <pc:sldMk cId="67098022" sldId="279"/>
            <ac:cxnSpMk id="107" creationId="{38A34772-9011-42B5-AA63-FD6DEC92EE72}"/>
          </ac:cxnSpMkLst>
        </pc:cxnChg>
        <pc:cxnChg chg="add del">
          <ac:chgData name="Devendar Sai Thallam" userId="de86197d-c43f-491c-a47b-aa12dc9d10b7" providerId="ADAL" clId="{205DC875-8FD6-4317-88CF-24079E65518F}" dt="2021-05-11T00:48:25.821" v="600" actId="26606"/>
          <ac:cxnSpMkLst>
            <pc:docMk/>
            <pc:sldMk cId="67098022" sldId="279"/>
            <ac:cxnSpMk id="115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8:25.821" v="600" actId="26606"/>
          <ac:cxnSpMkLst>
            <pc:docMk/>
            <pc:sldMk cId="67098022" sldId="279"/>
            <ac:cxnSpMk id="121" creationId="{6BF9119E-766E-4526-AAE5-639F577C0493}"/>
          </ac:cxnSpMkLst>
        </pc:cxnChg>
        <pc:cxnChg chg="add">
          <ac:chgData name="Devendar Sai Thallam" userId="de86197d-c43f-491c-a47b-aa12dc9d10b7" providerId="ADAL" clId="{205DC875-8FD6-4317-88CF-24079E65518F}" dt="2021-05-11T00:48:25.836" v="601" actId="26606"/>
          <ac:cxnSpMkLst>
            <pc:docMk/>
            <pc:sldMk cId="67098022" sldId="279"/>
            <ac:cxnSpMk id="126" creationId="{C5025DAC-8B93-4160-B017-3A274A5828C0}"/>
          </ac:cxnSpMkLst>
        </pc:cxnChg>
        <pc:cxnChg chg="add">
          <ac:chgData name="Devendar Sai Thallam" userId="de86197d-c43f-491c-a47b-aa12dc9d10b7" providerId="ADAL" clId="{205DC875-8FD6-4317-88CF-24079E65518F}" dt="2021-05-11T00:48:25.836" v="601" actId="26606"/>
          <ac:cxnSpMkLst>
            <pc:docMk/>
            <pc:sldMk cId="67098022" sldId="279"/>
            <ac:cxnSpMk id="129" creationId="{6BF9119E-766E-4526-AAE5-639F577C0493}"/>
          </ac:cxnSpMkLst>
        </pc:cxnChg>
      </pc:sldChg>
      <pc:sldChg chg="addSp delSp modSp new mod setBg setClrOvrMap">
        <pc:chgData name="Devendar Sai Thallam" userId="de86197d-c43f-491c-a47b-aa12dc9d10b7" providerId="ADAL" clId="{205DC875-8FD6-4317-88CF-24079E65518F}" dt="2021-05-11T00:51:22.147" v="664" actId="478"/>
        <pc:sldMkLst>
          <pc:docMk/>
          <pc:sldMk cId="247073868" sldId="280"/>
        </pc:sldMkLst>
        <pc:spChg chg="mod ord">
          <ac:chgData name="Devendar Sai Thallam" userId="de86197d-c43f-491c-a47b-aa12dc9d10b7" providerId="ADAL" clId="{205DC875-8FD6-4317-88CF-24079E65518F}" dt="2021-05-11T00:50:39.323" v="658" actId="26606"/>
          <ac:spMkLst>
            <pc:docMk/>
            <pc:sldMk cId="247073868" sldId="280"/>
            <ac:spMk id="2" creationId="{0EB77C2F-A949-4130-A0FD-8767300803C2}"/>
          </ac:spMkLst>
        </pc:spChg>
        <pc:spChg chg="del">
          <ac:chgData name="Devendar Sai Thallam" userId="de86197d-c43f-491c-a47b-aa12dc9d10b7" providerId="ADAL" clId="{205DC875-8FD6-4317-88CF-24079E65518F}" dt="2021-05-11T00:46:35.427" v="570"/>
          <ac:spMkLst>
            <pc:docMk/>
            <pc:sldMk cId="247073868" sldId="280"/>
            <ac:spMk id="3" creationId="{F03DD79A-CD7C-4E70-9941-83497AF2C040}"/>
          </ac:spMkLst>
        </pc:spChg>
        <pc:spChg chg="add del mod ord">
          <ac:chgData name="Devendar Sai Thallam" userId="de86197d-c43f-491c-a47b-aa12dc9d10b7" providerId="ADAL" clId="{205DC875-8FD6-4317-88CF-24079E65518F}" dt="2021-05-11T00:50:39.323" v="658" actId="26606"/>
          <ac:spMkLst>
            <pc:docMk/>
            <pc:sldMk cId="247073868" sldId="280"/>
            <ac:spMk id="4" creationId="{8C69339D-F941-41CE-A8E7-10C4C4A513B2}"/>
          </ac:spMkLst>
        </pc:spChg>
        <pc:spChg chg="add del mod">
          <ac:chgData name="Devendar Sai Thallam" userId="de86197d-c43f-491c-a47b-aa12dc9d10b7" providerId="ADAL" clId="{205DC875-8FD6-4317-88CF-24079E65518F}" dt="2021-05-11T00:51:22.147" v="664" actId="478"/>
          <ac:spMkLst>
            <pc:docMk/>
            <pc:sldMk cId="247073868" sldId="280"/>
            <ac:spMk id="8" creationId="{5847B370-CEC2-454D-AEF2-E0D7D00D5ECE}"/>
          </ac:spMkLst>
        </pc:spChg>
        <pc:spChg chg="add del">
          <ac:chgData name="Devendar Sai Thallam" userId="de86197d-c43f-491c-a47b-aa12dc9d10b7" providerId="ADAL" clId="{205DC875-8FD6-4317-88CF-24079E65518F}" dt="2021-05-11T00:49:45.783" v="611" actId="26606"/>
          <ac:spMkLst>
            <pc:docMk/>
            <pc:sldMk cId="247073868" sldId="280"/>
            <ac:spMk id="1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0:25.472" v="643" actId="26606"/>
          <ac:spMkLst>
            <pc:docMk/>
            <pc:sldMk cId="247073868" sldId="280"/>
            <ac:spMk id="11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9:45.783" v="611" actId="26606"/>
          <ac:spMkLst>
            <pc:docMk/>
            <pc:sldMk cId="247073868" sldId="280"/>
            <ac:spMk id="14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50:25.472" v="643" actId="26606"/>
          <ac:spMkLst>
            <pc:docMk/>
            <pc:sldMk cId="247073868" sldId="280"/>
            <ac:spMk id="15" creationId="{873ECEC8-0F24-45B8-950F-35FC94BCEAC8}"/>
          </ac:spMkLst>
        </pc:spChg>
        <pc:spChg chg="add del">
          <ac:chgData name="Devendar Sai Thallam" userId="de86197d-c43f-491c-a47b-aa12dc9d10b7" providerId="ADAL" clId="{205DC875-8FD6-4317-88CF-24079E65518F}" dt="2021-05-11T00:49:45.783" v="611" actId="26606"/>
          <ac:spMkLst>
            <pc:docMk/>
            <pc:sldMk cId="247073868" sldId="280"/>
            <ac:spMk id="16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50:25.472" v="643" actId="26606"/>
          <ac:spMkLst>
            <pc:docMk/>
            <pc:sldMk cId="247073868" sldId="280"/>
            <ac:spMk id="19" creationId="{8C69339D-F941-41CE-A8E7-10C4C4A513B2}"/>
          </ac:spMkLst>
        </pc:spChg>
        <pc:spChg chg="add del">
          <ac:chgData name="Devendar Sai Thallam" userId="de86197d-c43f-491c-a47b-aa12dc9d10b7" providerId="ADAL" clId="{205DC875-8FD6-4317-88CF-24079E65518F}" dt="2021-05-11T00:49:45.783" v="611" actId="26606"/>
          <ac:spMkLst>
            <pc:docMk/>
            <pc:sldMk cId="247073868" sldId="280"/>
            <ac:spMk id="20" creationId="{7363FFA6-C551-4935-A474-8B2482E55BAC}"/>
          </ac:spMkLst>
        </pc:spChg>
        <pc:spChg chg="add del">
          <ac:chgData name="Devendar Sai Thallam" userId="de86197d-c43f-491c-a47b-aa12dc9d10b7" providerId="ADAL" clId="{205DC875-8FD6-4317-88CF-24079E65518F}" dt="2021-05-11T00:50:25.472" v="643" actId="26606"/>
          <ac:spMkLst>
            <pc:docMk/>
            <pc:sldMk cId="247073868" sldId="280"/>
            <ac:spMk id="21" creationId="{8B53612E-ADB2-4457-9688-89506397AF28}"/>
          </ac:spMkLst>
        </pc:spChg>
        <pc:spChg chg="add del">
          <ac:chgData name="Devendar Sai Thallam" userId="de86197d-c43f-491c-a47b-aa12dc9d10b7" providerId="ADAL" clId="{205DC875-8FD6-4317-88CF-24079E65518F}" dt="2021-05-11T00:49:47.765" v="613" actId="26606"/>
          <ac:spMkLst>
            <pc:docMk/>
            <pc:sldMk cId="247073868" sldId="280"/>
            <ac:spMk id="22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9:47.765" v="613" actId="26606"/>
          <ac:spMkLst>
            <pc:docMk/>
            <pc:sldMk cId="247073868" sldId="280"/>
            <ac:spMk id="24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49:47.765" v="613" actId="26606"/>
          <ac:spMkLst>
            <pc:docMk/>
            <pc:sldMk cId="247073868" sldId="280"/>
            <ac:spMk id="25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49:47.765" v="613" actId="26606"/>
          <ac:spMkLst>
            <pc:docMk/>
            <pc:sldMk cId="247073868" sldId="280"/>
            <ac:spMk id="27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50:27.096" v="645" actId="26606"/>
          <ac:spMkLst>
            <pc:docMk/>
            <pc:sldMk cId="247073868" sldId="280"/>
            <ac:spMk id="28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9:48.267" v="615" actId="26606"/>
          <ac:spMkLst>
            <pc:docMk/>
            <pc:sldMk cId="247073868" sldId="280"/>
            <ac:spMk id="29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9:48.267" v="615" actId="26606"/>
          <ac:spMkLst>
            <pc:docMk/>
            <pc:sldMk cId="247073868" sldId="280"/>
            <ac:spMk id="31" creationId="{0AB6E427-3F73-4C06-A5D5-AE52C3883B50}"/>
          </ac:spMkLst>
        </pc:spChg>
        <pc:spChg chg="add del">
          <ac:chgData name="Devendar Sai Thallam" userId="de86197d-c43f-491c-a47b-aa12dc9d10b7" providerId="ADAL" clId="{205DC875-8FD6-4317-88CF-24079E65518F}" dt="2021-05-11T00:49:48.267" v="615" actId="26606"/>
          <ac:spMkLst>
            <pc:docMk/>
            <pc:sldMk cId="247073868" sldId="280"/>
            <ac:spMk id="32" creationId="{D8C9BDAA-0390-4B39-9B5C-BC95E5120DA4}"/>
          </ac:spMkLst>
        </pc:spChg>
        <pc:spChg chg="add del">
          <ac:chgData name="Devendar Sai Thallam" userId="de86197d-c43f-491c-a47b-aa12dc9d10b7" providerId="ADAL" clId="{205DC875-8FD6-4317-88CF-24079E65518F}" dt="2021-05-11T00:49:50.074" v="617" actId="26606"/>
          <ac:spMkLst>
            <pc:docMk/>
            <pc:sldMk cId="247073868" sldId="280"/>
            <ac:spMk id="35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9:50.074" v="617" actId="26606"/>
          <ac:spMkLst>
            <pc:docMk/>
            <pc:sldMk cId="247073868" sldId="280"/>
            <ac:spMk id="37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49:50.074" v="617" actId="26606"/>
          <ac:spMkLst>
            <pc:docMk/>
            <pc:sldMk cId="247073868" sldId="280"/>
            <ac:spMk id="38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49:50.074" v="617" actId="26606"/>
          <ac:spMkLst>
            <pc:docMk/>
            <pc:sldMk cId="247073868" sldId="280"/>
            <ac:spMk id="40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50:27.096" v="645" actId="26606"/>
          <ac:spMkLst>
            <pc:docMk/>
            <pc:sldMk cId="247073868" sldId="280"/>
            <ac:spMk id="41" creationId="{B0E58038-8ACE-4AD9-B404-25C603550D83}"/>
          </ac:spMkLst>
        </pc:spChg>
        <pc:spChg chg="add del">
          <ac:chgData name="Devendar Sai Thallam" userId="de86197d-c43f-491c-a47b-aa12dc9d10b7" providerId="ADAL" clId="{205DC875-8FD6-4317-88CF-24079E65518F}" dt="2021-05-11T00:49:51.619" v="619" actId="26606"/>
          <ac:spMkLst>
            <pc:docMk/>
            <pc:sldMk cId="247073868" sldId="280"/>
            <ac:spMk id="42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9:51.619" v="619" actId="26606"/>
          <ac:spMkLst>
            <pc:docMk/>
            <pc:sldMk cId="247073868" sldId="280"/>
            <ac:spMk id="44" creationId="{B0E58038-8ACE-4AD9-B404-25C603550D83}"/>
          </ac:spMkLst>
        </pc:spChg>
        <pc:spChg chg="add del">
          <ac:chgData name="Devendar Sai Thallam" userId="de86197d-c43f-491c-a47b-aa12dc9d10b7" providerId="ADAL" clId="{205DC875-8FD6-4317-88CF-24079E65518F}" dt="2021-05-11T00:49:51.619" v="619" actId="26606"/>
          <ac:spMkLst>
            <pc:docMk/>
            <pc:sldMk cId="247073868" sldId="280"/>
            <ac:spMk id="46" creationId="{82BCDE19-2810-4337-9C49-8589C421767D}"/>
          </ac:spMkLst>
        </pc:spChg>
        <pc:spChg chg="add del">
          <ac:chgData name="Devendar Sai Thallam" userId="de86197d-c43f-491c-a47b-aa12dc9d10b7" providerId="ADAL" clId="{205DC875-8FD6-4317-88CF-24079E65518F}" dt="2021-05-11T00:50:27.096" v="645" actId="26606"/>
          <ac:spMkLst>
            <pc:docMk/>
            <pc:sldMk cId="247073868" sldId="280"/>
            <ac:spMk id="47" creationId="{5A5CD42F-AE21-4AA7-BD72-1BB06E7DB765}"/>
          </ac:spMkLst>
        </pc:spChg>
        <pc:spChg chg="add del">
          <ac:chgData name="Devendar Sai Thallam" userId="de86197d-c43f-491c-a47b-aa12dc9d10b7" providerId="ADAL" clId="{205DC875-8FD6-4317-88CF-24079E65518F}" dt="2021-05-11T00:49:53.761" v="621" actId="26606"/>
          <ac:spMkLst>
            <pc:docMk/>
            <pc:sldMk cId="247073868" sldId="280"/>
            <ac:spMk id="48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9:53.761" v="621" actId="26606"/>
          <ac:spMkLst>
            <pc:docMk/>
            <pc:sldMk cId="247073868" sldId="280"/>
            <ac:spMk id="50" creationId="{0AB6E427-3F73-4C06-A5D5-AE52C3883B50}"/>
          </ac:spMkLst>
        </pc:spChg>
        <pc:spChg chg="add del">
          <ac:chgData name="Devendar Sai Thallam" userId="de86197d-c43f-491c-a47b-aa12dc9d10b7" providerId="ADAL" clId="{205DC875-8FD6-4317-88CF-24079E65518F}" dt="2021-05-11T00:49:53.761" v="621" actId="26606"/>
          <ac:spMkLst>
            <pc:docMk/>
            <pc:sldMk cId="247073868" sldId="280"/>
            <ac:spMk id="51" creationId="{D8C9BDAA-0390-4B39-9B5C-BC95E5120DA4}"/>
          </ac:spMkLst>
        </pc:spChg>
        <pc:spChg chg="add del">
          <ac:chgData name="Devendar Sai Thallam" userId="de86197d-c43f-491c-a47b-aa12dc9d10b7" providerId="ADAL" clId="{205DC875-8FD6-4317-88CF-24079E65518F}" dt="2021-05-11T00:49:56.374" v="623" actId="26606"/>
          <ac:spMkLst>
            <pc:docMk/>
            <pc:sldMk cId="247073868" sldId="280"/>
            <ac:spMk id="54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9:56.374" v="623" actId="26606"/>
          <ac:spMkLst>
            <pc:docMk/>
            <pc:sldMk cId="247073868" sldId="280"/>
            <ac:spMk id="56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49:56.374" v="623" actId="26606"/>
          <ac:spMkLst>
            <pc:docMk/>
            <pc:sldMk cId="247073868" sldId="280"/>
            <ac:spMk id="57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49:56.374" v="623" actId="26606"/>
          <ac:spMkLst>
            <pc:docMk/>
            <pc:sldMk cId="247073868" sldId="280"/>
            <ac:spMk id="59" creationId="{7363FFA6-C551-4935-A474-8B2482E55BAC}"/>
          </ac:spMkLst>
        </pc:spChg>
        <pc:spChg chg="add del">
          <ac:chgData name="Devendar Sai Thallam" userId="de86197d-c43f-491c-a47b-aa12dc9d10b7" providerId="ADAL" clId="{205DC875-8FD6-4317-88CF-24079E65518F}" dt="2021-05-11T00:50:27.096" v="645" actId="26606"/>
          <ac:spMkLst>
            <pc:docMk/>
            <pc:sldMk cId="247073868" sldId="280"/>
            <ac:spMk id="60" creationId="{8C69339D-F941-41CE-A8E7-10C4C4A513B2}"/>
          </ac:spMkLst>
        </pc:spChg>
        <pc:spChg chg="add del">
          <ac:chgData name="Devendar Sai Thallam" userId="de86197d-c43f-491c-a47b-aa12dc9d10b7" providerId="ADAL" clId="{205DC875-8FD6-4317-88CF-24079E65518F}" dt="2021-05-11T00:49:57.295" v="625" actId="26606"/>
          <ac:spMkLst>
            <pc:docMk/>
            <pc:sldMk cId="247073868" sldId="280"/>
            <ac:spMk id="61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9:57.295" v="625" actId="26606"/>
          <ac:spMkLst>
            <pc:docMk/>
            <pc:sldMk cId="247073868" sldId="280"/>
            <ac:spMk id="63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49:57.295" v="625" actId="26606"/>
          <ac:spMkLst>
            <pc:docMk/>
            <pc:sldMk cId="247073868" sldId="280"/>
            <ac:spMk id="64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49:57.295" v="625" actId="26606"/>
          <ac:spMkLst>
            <pc:docMk/>
            <pc:sldMk cId="247073868" sldId="280"/>
            <ac:spMk id="66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50:27.096" v="645" actId="26606"/>
          <ac:spMkLst>
            <pc:docMk/>
            <pc:sldMk cId="247073868" sldId="280"/>
            <ac:spMk id="67" creationId="{82BCDE19-2810-4337-9C49-8589C421767D}"/>
          </ac:spMkLst>
        </pc:spChg>
        <pc:spChg chg="add del">
          <ac:chgData name="Devendar Sai Thallam" userId="de86197d-c43f-491c-a47b-aa12dc9d10b7" providerId="ADAL" clId="{205DC875-8FD6-4317-88CF-24079E65518F}" dt="2021-05-11T00:49:59.508" v="627" actId="26606"/>
          <ac:spMkLst>
            <pc:docMk/>
            <pc:sldMk cId="247073868" sldId="280"/>
            <ac:spMk id="68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49:59.508" v="627" actId="26606"/>
          <ac:spMkLst>
            <pc:docMk/>
            <pc:sldMk cId="247073868" sldId="280"/>
            <ac:spMk id="70" creationId="{0AB6E427-3F73-4C06-A5D5-AE52C3883B50}"/>
          </ac:spMkLst>
        </pc:spChg>
        <pc:spChg chg="add del">
          <ac:chgData name="Devendar Sai Thallam" userId="de86197d-c43f-491c-a47b-aa12dc9d10b7" providerId="ADAL" clId="{205DC875-8FD6-4317-88CF-24079E65518F}" dt="2021-05-11T00:49:59.508" v="627" actId="26606"/>
          <ac:spMkLst>
            <pc:docMk/>
            <pc:sldMk cId="247073868" sldId="280"/>
            <ac:spMk id="71" creationId="{D8C9BDAA-0390-4B39-9B5C-BC95E5120DA4}"/>
          </ac:spMkLst>
        </pc:spChg>
        <pc:spChg chg="add del">
          <ac:chgData name="Devendar Sai Thallam" userId="de86197d-c43f-491c-a47b-aa12dc9d10b7" providerId="ADAL" clId="{205DC875-8FD6-4317-88CF-24079E65518F}" dt="2021-05-11T00:50:28.716" v="647" actId="26606"/>
          <ac:spMkLst>
            <pc:docMk/>
            <pc:sldMk cId="247073868" sldId="280"/>
            <ac:spMk id="73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0:01.972" v="629" actId="26606"/>
          <ac:spMkLst>
            <pc:docMk/>
            <pc:sldMk cId="247073868" sldId="280"/>
            <ac:spMk id="74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0:01.972" v="629" actId="26606"/>
          <ac:spMkLst>
            <pc:docMk/>
            <pc:sldMk cId="247073868" sldId="280"/>
            <ac:spMk id="76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50:01.972" v="629" actId="26606"/>
          <ac:spMkLst>
            <pc:docMk/>
            <pc:sldMk cId="247073868" sldId="280"/>
            <ac:spMk id="77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50:01.972" v="629" actId="26606"/>
          <ac:spMkLst>
            <pc:docMk/>
            <pc:sldMk cId="247073868" sldId="280"/>
            <ac:spMk id="79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50:04.332" v="631" actId="26606"/>
          <ac:spMkLst>
            <pc:docMk/>
            <pc:sldMk cId="247073868" sldId="280"/>
            <ac:spMk id="81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0:04.332" v="631" actId="26606"/>
          <ac:spMkLst>
            <pc:docMk/>
            <pc:sldMk cId="247073868" sldId="280"/>
            <ac:spMk id="83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50:28.716" v="647" actId="26606"/>
          <ac:spMkLst>
            <pc:docMk/>
            <pc:sldMk cId="247073868" sldId="280"/>
            <ac:spMk id="85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0:50:05.433" v="633" actId="26606"/>
          <ac:spMkLst>
            <pc:docMk/>
            <pc:sldMk cId="247073868" sldId="280"/>
            <ac:spMk id="86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0:05.433" v="633" actId="26606"/>
          <ac:spMkLst>
            <pc:docMk/>
            <pc:sldMk cId="247073868" sldId="280"/>
            <ac:spMk id="88" creationId="{B0E58038-8ACE-4AD9-B404-25C603550D83}"/>
          </ac:spMkLst>
        </pc:spChg>
        <pc:spChg chg="add del">
          <ac:chgData name="Devendar Sai Thallam" userId="de86197d-c43f-491c-a47b-aa12dc9d10b7" providerId="ADAL" clId="{205DC875-8FD6-4317-88CF-24079E65518F}" dt="2021-05-11T00:50:05.433" v="633" actId="26606"/>
          <ac:spMkLst>
            <pc:docMk/>
            <pc:sldMk cId="247073868" sldId="280"/>
            <ac:spMk id="90" creationId="{82BCDE19-2810-4337-9C49-8589C421767D}"/>
          </ac:spMkLst>
        </pc:spChg>
        <pc:spChg chg="add del">
          <ac:chgData name="Devendar Sai Thallam" userId="de86197d-c43f-491c-a47b-aa12dc9d10b7" providerId="ADAL" clId="{205DC875-8FD6-4317-88CF-24079E65518F}" dt="2021-05-11T00:50:06.611" v="635" actId="26606"/>
          <ac:spMkLst>
            <pc:docMk/>
            <pc:sldMk cId="247073868" sldId="280"/>
            <ac:spMk id="92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0:06.611" v="635" actId="26606"/>
          <ac:spMkLst>
            <pc:docMk/>
            <pc:sldMk cId="247073868" sldId="280"/>
            <ac:spMk id="94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0:50:28.716" v="647" actId="26606"/>
          <ac:spMkLst>
            <pc:docMk/>
            <pc:sldMk cId="247073868" sldId="280"/>
            <ac:spMk id="96" creationId="{8C69339D-F941-41CE-A8E7-10C4C4A513B2}"/>
          </ac:spMkLst>
        </pc:spChg>
        <pc:spChg chg="add del">
          <ac:chgData name="Devendar Sai Thallam" userId="de86197d-c43f-491c-a47b-aa12dc9d10b7" providerId="ADAL" clId="{205DC875-8FD6-4317-88CF-24079E65518F}" dt="2021-05-11T00:50:08.125" v="637" actId="26606"/>
          <ac:spMkLst>
            <pc:docMk/>
            <pc:sldMk cId="247073868" sldId="280"/>
            <ac:spMk id="97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0:08.125" v="637" actId="26606"/>
          <ac:spMkLst>
            <pc:docMk/>
            <pc:sldMk cId="247073868" sldId="280"/>
            <ac:spMk id="99" creationId="{08CB54FC-0B2A-4107-9A70-958B90B76585}"/>
          </ac:spMkLst>
        </pc:spChg>
        <pc:spChg chg="add del">
          <ac:chgData name="Devendar Sai Thallam" userId="de86197d-c43f-491c-a47b-aa12dc9d10b7" providerId="ADAL" clId="{205DC875-8FD6-4317-88CF-24079E65518F}" dt="2021-05-11T00:50:08.125" v="637" actId="26606"/>
          <ac:spMkLst>
            <pc:docMk/>
            <pc:sldMk cId="247073868" sldId="280"/>
            <ac:spMk id="101" creationId="{9AA76026-5689-4584-8D93-D71D739E61B5}"/>
          </ac:spMkLst>
        </pc:spChg>
        <pc:spChg chg="add del">
          <ac:chgData name="Devendar Sai Thallam" userId="de86197d-c43f-491c-a47b-aa12dc9d10b7" providerId="ADAL" clId="{205DC875-8FD6-4317-88CF-24079E65518F}" dt="2021-05-11T00:50:29.807" v="649" actId="26606"/>
          <ac:spMkLst>
            <pc:docMk/>
            <pc:sldMk cId="247073868" sldId="280"/>
            <ac:spMk id="102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0:29.807" v="649" actId="26606"/>
          <ac:spMkLst>
            <pc:docMk/>
            <pc:sldMk cId="247073868" sldId="280"/>
            <ac:spMk id="104" creationId="{F4FAA6B4-BAFB-4474-9B14-DC83A9096513}"/>
          </ac:spMkLst>
        </pc:spChg>
        <pc:spChg chg="add del">
          <ac:chgData name="Devendar Sai Thallam" userId="de86197d-c43f-491c-a47b-aa12dc9d10b7" providerId="ADAL" clId="{205DC875-8FD6-4317-88CF-24079E65518F}" dt="2021-05-11T00:50:29.807" v="649" actId="26606"/>
          <ac:spMkLst>
            <pc:docMk/>
            <pc:sldMk cId="247073868" sldId="280"/>
            <ac:spMk id="106" creationId="{8C69339D-F941-41CE-A8E7-10C4C4A513B2}"/>
          </ac:spMkLst>
        </pc:spChg>
        <pc:spChg chg="add del">
          <ac:chgData name="Devendar Sai Thallam" userId="de86197d-c43f-491c-a47b-aa12dc9d10b7" providerId="ADAL" clId="{205DC875-8FD6-4317-88CF-24079E65518F}" dt="2021-05-11T00:50:29.807" v="649" actId="26606"/>
          <ac:spMkLst>
            <pc:docMk/>
            <pc:sldMk cId="247073868" sldId="280"/>
            <ac:spMk id="107" creationId="{DB148495-5F82-48E2-A76C-C8E1C8949940}"/>
          </ac:spMkLst>
        </pc:spChg>
        <pc:spChg chg="add del">
          <ac:chgData name="Devendar Sai Thallam" userId="de86197d-c43f-491c-a47b-aa12dc9d10b7" providerId="ADAL" clId="{205DC875-8FD6-4317-88CF-24079E65518F}" dt="2021-05-11T00:50:36.724" v="653" actId="26606"/>
          <ac:spMkLst>
            <pc:docMk/>
            <pc:sldMk cId="247073868" sldId="280"/>
            <ac:spMk id="111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0:36.724" v="653" actId="26606"/>
          <ac:spMkLst>
            <pc:docMk/>
            <pc:sldMk cId="247073868" sldId="280"/>
            <ac:spMk id="113" creationId="{0AB6E427-3F73-4C06-A5D5-AE52C3883B50}"/>
          </ac:spMkLst>
        </pc:spChg>
        <pc:spChg chg="add del">
          <ac:chgData name="Devendar Sai Thallam" userId="de86197d-c43f-491c-a47b-aa12dc9d10b7" providerId="ADAL" clId="{205DC875-8FD6-4317-88CF-24079E65518F}" dt="2021-05-11T00:50:36.724" v="653" actId="26606"/>
          <ac:spMkLst>
            <pc:docMk/>
            <pc:sldMk cId="247073868" sldId="280"/>
            <ac:spMk id="114" creationId="{D8C9BDAA-0390-4B39-9B5C-BC95E5120DA4}"/>
          </ac:spMkLst>
        </pc:spChg>
        <pc:spChg chg="add del">
          <ac:chgData name="Devendar Sai Thallam" userId="de86197d-c43f-491c-a47b-aa12dc9d10b7" providerId="ADAL" clId="{205DC875-8FD6-4317-88CF-24079E65518F}" dt="2021-05-11T00:50:36.724" v="653" actId="26606"/>
          <ac:spMkLst>
            <pc:docMk/>
            <pc:sldMk cId="247073868" sldId="280"/>
            <ac:spMk id="116" creationId="{8C69339D-F941-41CE-A8E7-10C4C4A513B2}"/>
          </ac:spMkLst>
        </pc:spChg>
        <pc:spChg chg="add del">
          <ac:chgData name="Devendar Sai Thallam" userId="de86197d-c43f-491c-a47b-aa12dc9d10b7" providerId="ADAL" clId="{205DC875-8FD6-4317-88CF-24079E65518F}" dt="2021-05-11T00:50:37.778" v="655" actId="26606"/>
          <ac:spMkLst>
            <pc:docMk/>
            <pc:sldMk cId="247073868" sldId="280"/>
            <ac:spMk id="118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0:37.778" v="655" actId="26606"/>
          <ac:spMkLst>
            <pc:docMk/>
            <pc:sldMk cId="247073868" sldId="280"/>
            <ac:spMk id="120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50:37.778" v="655" actId="26606"/>
          <ac:spMkLst>
            <pc:docMk/>
            <pc:sldMk cId="247073868" sldId="280"/>
            <ac:spMk id="121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50:37.778" v="655" actId="26606"/>
          <ac:spMkLst>
            <pc:docMk/>
            <pc:sldMk cId="247073868" sldId="280"/>
            <ac:spMk id="123" creationId="{8C69339D-F941-41CE-A8E7-10C4C4A513B2}"/>
          </ac:spMkLst>
        </pc:spChg>
        <pc:spChg chg="add del">
          <ac:chgData name="Devendar Sai Thallam" userId="de86197d-c43f-491c-a47b-aa12dc9d10b7" providerId="ADAL" clId="{205DC875-8FD6-4317-88CF-24079E65518F}" dt="2021-05-11T00:50:37.778" v="655" actId="26606"/>
          <ac:spMkLst>
            <pc:docMk/>
            <pc:sldMk cId="247073868" sldId="280"/>
            <ac:spMk id="124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50:39.315" v="657" actId="26606"/>
          <ac:spMkLst>
            <pc:docMk/>
            <pc:sldMk cId="247073868" sldId="280"/>
            <ac:spMk id="126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0:39.315" v="657" actId="26606"/>
          <ac:spMkLst>
            <pc:docMk/>
            <pc:sldMk cId="247073868" sldId="280"/>
            <ac:spMk id="128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50:39.315" v="657" actId="26606"/>
          <ac:spMkLst>
            <pc:docMk/>
            <pc:sldMk cId="247073868" sldId="280"/>
            <ac:spMk id="129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50:39.315" v="657" actId="26606"/>
          <ac:spMkLst>
            <pc:docMk/>
            <pc:sldMk cId="247073868" sldId="280"/>
            <ac:spMk id="131" creationId="{8C69339D-F941-41CE-A8E7-10C4C4A513B2}"/>
          </ac:spMkLst>
        </pc:spChg>
        <pc:spChg chg="add del">
          <ac:chgData name="Devendar Sai Thallam" userId="de86197d-c43f-491c-a47b-aa12dc9d10b7" providerId="ADAL" clId="{205DC875-8FD6-4317-88CF-24079E65518F}" dt="2021-05-11T00:50:39.315" v="657" actId="26606"/>
          <ac:spMkLst>
            <pc:docMk/>
            <pc:sldMk cId="247073868" sldId="280"/>
            <ac:spMk id="132" creationId="{7363FFA6-C551-4935-A474-8B2482E55BAC}"/>
          </ac:spMkLst>
        </pc:spChg>
        <pc:spChg chg="add">
          <ac:chgData name="Devendar Sai Thallam" userId="de86197d-c43f-491c-a47b-aa12dc9d10b7" providerId="ADAL" clId="{205DC875-8FD6-4317-88CF-24079E65518F}" dt="2021-05-11T00:50:39.323" v="658" actId="26606"/>
          <ac:spMkLst>
            <pc:docMk/>
            <pc:sldMk cId="247073868" sldId="280"/>
            <ac:spMk id="134" creationId="{416A0E3C-60E6-4F39-BC55-5F7C224E1F7C}"/>
          </ac:spMkLst>
        </pc:spChg>
        <pc:spChg chg="add">
          <ac:chgData name="Devendar Sai Thallam" userId="de86197d-c43f-491c-a47b-aa12dc9d10b7" providerId="ADAL" clId="{205DC875-8FD6-4317-88CF-24079E65518F}" dt="2021-05-11T00:50:39.323" v="658" actId="26606"/>
          <ac:spMkLst>
            <pc:docMk/>
            <pc:sldMk cId="247073868" sldId="280"/>
            <ac:spMk id="136" creationId="{0AB6E427-3F73-4C06-A5D5-AE52C3883B50}"/>
          </ac:spMkLst>
        </pc:spChg>
        <pc:spChg chg="add">
          <ac:chgData name="Devendar Sai Thallam" userId="de86197d-c43f-491c-a47b-aa12dc9d10b7" providerId="ADAL" clId="{205DC875-8FD6-4317-88CF-24079E65518F}" dt="2021-05-11T00:50:39.323" v="658" actId="26606"/>
          <ac:spMkLst>
            <pc:docMk/>
            <pc:sldMk cId="247073868" sldId="280"/>
            <ac:spMk id="137" creationId="{D8C9BDAA-0390-4B39-9B5C-BC95E5120DA4}"/>
          </ac:spMkLst>
        </pc:spChg>
        <pc:spChg chg="add">
          <ac:chgData name="Devendar Sai Thallam" userId="de86197d-c43f-491c-a47b-aa12dc9d10b7" providerId="ADAL" clId="{205DC875-8FD6-4317-88CF-24079E65518F}" dt="2021-05-11T00:50:39.323" v="658" actId="26606"/>
          <ac:spMkLst>
            <pc:docMk/>
            <pc:sldMk cId="247073868" sldId="280"/>
            <ac:spMk id="139" creationId="{8C69339D-F941-41CE-A8E7-10C4C4A513B2}"/>
          </ac:spMkLst>
        </pc:spChg>
        <pc:graphicFrameChg chg="add del">
          <ac:chgData name="Devendar Sai Thallam" userId="de86197d-c43f-491c-a47b-aa12dc9d10b7" providerId="ADAL" clId="{205DC875-8FD6-4317-88CF-24079E65518F}" dt="2021-05-11T00:50:09.679" v="639" actId="26606"/>
          <ac:graphicFrameMkLst>
            <pc:docMk/>
            <pc:sldMk cId="247073868" sldId="280"/>
            <ac:graphicFrameMk id="7" creationId="{62653968-9AB7-48F0-BB22-09F27B2185D4}"/>
          </ac:graphicFrameMkLst>
        </pc:graphicFrameChg>
        <pc:graphicFrameChg chg="add del">
          <ac:chgData name="Devendar Sai Thallam" userId="de86197d-c43f-491c-a47b-aa12dc9d10b7" providerId="ADAL" clId="{205DC875-8FD6-4317-88CF-24079E65518F}" dt="2021-05-11T00:50:23.497" v="641" actId="26606"/>
          <ac:graphicFrameMkLst>
            <pc:docMk/>
            <pc:sldMk cId="247073868" sldId="280"/>
            <ac:graphicFrameMk id="9" creationId="{366BE774-6883-4AAA-8CE3-B9F7529F47F1}"/>
          </ac:graphicFrameMkLst>
        </pc:graphicFrameChg>
        <pc:graphicFrameChg chg="add del">
          <ac:chgData name="Devendar Sai Thallam" userId="de86197d-c43f-491c-a47b-aa12dc9d10b7" providerId="ADAL" clId="{205DC875-8FD6-4317-88CF-24079E65518F}" dt="2021-05-11T00:50:32.333" v="651" actId="26606"/>
          <ac:graphicFrameMkLst>
            <pc:docMk/>
            <pc:sldMk cId="247073868" sldId="280"/>
            <ac:graphicFrameMk id="109" creationId="{01C0BCE4-91F4-4183-8904-4DDA7C4FE257}"/>
          </ac:graphicFrameMkLst>
        </pc:graphicFrameChg>
        <pc:picChg chg="add del mod ord">
          <ac:chgData name="Devendar Sai Thallam" userId="de86197d-c43f-491c-a47b-aa12dc9d10b7" providerId="ADAL" clId="{205DC875-8FD6-4317-88CF-24079E65518F}" dt="2021-05-11T00:51:01.068" v="659" actId="478"/>
          <ac:picMkLst>
            <pc:docMk/>
            <pc:sldMk cId="247073868" sldId="280"/>
            <ac:picMk id="5" creationId="{51743DDB-62CE-482B-B31D-756852F3B8BE}"/>
          </ac:picMkLst>
        </pc:picChg>
        <pc:picChg chg="add mod">
          <ac:chgData name="Devendar Sai Thallam" userId="de86197d-c43f-491c-a47b-aa12dc9d10b7" providerId="ADAL" clId="{205DC875-8FD6-4317-88CF-24079E65518F}" dt="2021-05-11T00:51:18.379" v="663" actId="14100"/>
          <ac:picMkLst>
            <pc:docMk/>
            <pc:sldMk cId="247073868" sldId="280"/>
            <ac:picMk id="140" creationId="{D34DE8ED-B782-42FE-83D5-086AF318E858}"/>
          </ac:picMkLst>
        </pc:picChg>
        <pc:cxnChg chg="add del">
          <ac:chgData name="Devendar Sai Thallam" userId="de86197d-c43f-491c-a47b-aa12dc9d10b7" providerId="ADAL" clId="{205DC875-8FD6-4317-88CF-24079E65518F}" dt="2021-05-11T00:49:45.783" v="611" actId="26606"/>
          <ac:cxnSpMkLst>
            <pc:docMk/>
            <pc:sldMk cId="247073868" sldId="280"/>
            <ac:cxnSpMk id="1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0:25.472" v="643" actId="26606"/>
          <ac:cxnSpMkLst>
            <pc:docMk/>
            <pc:sldMk cId="247073868" sldId="280"/>
            <ac:cxnSpMk id="13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0:25.472" v="643" actId="26606"/>
          <ac:cxnSpMkLst>
            <pc:docMk/>
            <pc:sldMk cId="247073868" sldId="280"/>
            <ac:cxnSpMk id="17" creationId="{89EB8C68-FF1B-4849-867B-32D29B19F102}"/>
          </ac:cxnSpMkLst>
        </pc:cxnChg>
        <pc:cxnChg chg="add del">
          <ac:chgData name="Devendar Sai Thallam" userId="de86197d-c43f-491c-a47b-aa12dc9d10b7" providerId="ADAL" clId="{205DC875-8FD6-4317-88CF-24079E65518F}" dt="2021-05-11T00:49:45.783" v="611" actId="26606"/>
          <ac:cxnSpMkLst>
            <pc:docMk/>
            <pc:sldMk cId="247073868" sldId="280"/>
            <ac:cxnSpMk id="18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49:47.765" v="613" actId="26606"/>
          <ac:cxnSpMkLst>
            <pc:docMk/>
            <pc:sldMk cId="247073868" sldId="280"/>
            <ac:cxnSpMk id="23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9:47.765" v="613" actId="26606"/>
          <ac:cxnSpMkLst>
            <pc:docMk/>
            <pc:sldMk cId="247073868" sldId="280"/>
            <ac:cxnSpMk id="26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49:48.267" v="615" actId="26606"/>
          <ac:cxnSpMkLst>
            <pc:docMk/>
            <pc:sldMk cId="247073868" sldId="280"/>
            <ac:cxnSpMk id="30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9:48.267" v="615" actId="26606"/>
          <ac:cxnSpMkLst>
            <pc:docMk/>
            <pc:sldMk cId="247073868" sldId="280"/>
            <ac:cxnSpMk id="33" creationId="{E04A321A-A039-4720-87B4-66A4210E0D57}"/>
          </ac:cxnSpMkLst>
        </pc:cxnChg>
        <pc:cxnChg chg="add del">
          <ac:chgData name="Devendar Sai Thallam" userId="de86197d-c43f-491c-a47b-aa12dc9d10b7" providerId="ADAL" clId="{205DC875-8FD6-4317-88CF-24079E65518F}" dt="2021-05-11T00:50:27.096" v="645" actId="26606"/>
          <ac:cxnSpMkLst>
            <pc:docMk/>
            <pc:sldMk cId="247073868" sldId="280"/>
            <ac:cxnSpMk id="34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9:50.074" v="617" actId="26606"/>
          <ac:cxnSpMkLst>
            <pc:docMk/>
            <pc:sldMk cId="247073868" sldId="280"/>
            <ac:cxnSpMk id="36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9:50.074" v="617" actId="26606"/>
          <ac:cxnSpMkLst>
            <pc:docMk/>
            <pc:sldMk cId="247073868" sldId="280"/>
            <ac:cxnSpMk id="39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49:51.619" v="619" actId="26606"/>
          <ac:cxnSpMkLst>
            <pc:docMk/>
            <pc:sldMk cId="247073868" sldId="280"/>
            <ac:cxnSpMk id="43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9:51.619" v="619" actId="26606"/>
          <ac:cxnSpMkLst>
            <pc:docMk/>
            <pc:sldMk cId="247073868" sldId="280"/>
            <ac:cxnSpMk id="45" creationId="{38A34772-9011-42B5-AA63-FD6DEC92EE72}"/>
          </ac:cxnSpMkLst>
        </pc:cxnChg>
        <pc:cxnChg chg="add del">
          <ac:chgData name="Devendar Sai Thallam" userId="de86197d-c43f-491c-a47b-aa12dc9d10b7" providerId="ADAL" clId="{205DC875-8FD6-4317-88CF-24079E65518F}" dt="2021-05-11T00:49:53.761" v="621" actId="26606"/>
          <ac:cxnSpMkLst>
            <pc:docMk/>
            <pc:sldMk cId="247073868" sldId="280"/>
            <ac:cxnSpMk id="49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9:53.761" v="621" actId="26606"/>
          <ac:cxnSpMkLst>
            <pc:docMk/>
            <pc:sldMk cId="247073868" sldId="280"/>
            <ac:cxnSpMk id="52" creationId="{E04A321A-A039-4720-87B4-66A4210E0D57}"/>
          </ac:cxnSpMkLst>
        </pc:cxnChg>
        <pc:cxnChg chg="add del">
          <ac:chgData name="Devendar Sai Thallam" userId="de86197d-c43f-491c-a47b-aa12dc9d10b7" providerId="ADAL" clId="{205DC875-8FD6-4317-88CF-24079E65518F}" dt="2021-05-11T00:50:27.096" v="645" actId="26606"/>
          <ac:cxnSpMkLst>
            <pc:docMk/>
            <pc:sldMk cId="247073868" sldId="280"/>
            <ac:cxnSpMk id="53" creationId="{38A34772-9011-42B5-AA63-FD6DEC92EE72}"/>
          </ac:cxnSpMkLst>
        </pc:cxnChg>
        <pc:cxnChg chg="add del">
          <ac:chgData name="Devendar Sai Thallam" userId="de86197d-c43f-491c-a47b-aa12dc9d10b7" providerId="ADAL" clId="{205DC875-8FD6-4317-88CF-24079E65518F}" dt="2021-05-11T00:49:56.374" v="623" actId="26606"/>
          <ac:cxnSpMkLst>
            <pc:docMk/>
            <pc:sldMk cId="247073868" sldId="280"/>
            <ac:cxnSpMk id="55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9:56.374" v="623" actId="26606"/>
          <ac:cxnSpMkLst>
            <pc:docMk/>
            <pc:sldMk cId="247073868" sldId="280"/>
            <ac:cxnSpMk id="58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49:57.295" v="625" actId="26606"/>
          <ac:cxnSpMkLst>
            <pc:docMk/>
            <pc:sldMk cId="247073868" sldId="280"/>
            <ac:cxnSpMk id="6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9:57.295" v="625" actId="26606"/>
          <ac:cxnSpMkLst>
            <pc:docMk/>
            <pc:sldMk cId="247073868" sldId="280"/>
            <ac:cxnSpMk id="65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49:59.508" v="627" actId="26606"/>
          <ac:cxnSpMkLst>
            <pc:docMk/>
            <pc:sldMk cId="247073868" sldId="280"/>
            <ac:cxnSpMk id="69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49:59.508" v="627" actId="26606"/>
          <ac:cxnSpMkLst>
            <pc:docMk/>
            <pc:sldMk cId="247073868" sldId="280"/>
            <ac:cxnSpMk id="72" creationId="{E04A321A-A039-4720-87B4-66A4210E0D57}"/>
          </ac:cxnSpMkLst>
        </pc:cxnChg>
        <pc:cxnChg chg="add del">
          <ac:chgData name="Devendar Sai Thallam" userId="de86197d-c43f-491c-a47b-aa12dc9d10b7" providerId="ADAL" clId="{205DC875-8FD6-4317-88CF-24079E65518F}" dt="2021-05-11T00:50:01.972" v="629" actId="26606"/>
          <ac:cxnSpMkLst>
            <pc:docMk/>
            <pc:sldMk cId="247073868" sldId="280"/>
            <ac:cxnSpMk id="75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0:01.972" v="629" actId="26606"/>
          <ac:cxnSpMkLst>
            <pc:docMk/>
            <pc:sldMk cId="247073868" sldId="280"/>
            <ac:cxnSpMk id="78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50:28.716" v="647" actId="26606"/>
          <ac:cxnSpMkLst>
            <pc:docMk/>
            <pc:sldMk cId="247073868" sldId="280"/>
            <ac:cxnSpMk id="80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0:04.332" v="631" actId="26606"/>
          <ac:cxnSpMkLst>
            <pc:docMk/>
            <pc:sldMk cId="247073868" sldId="280"/>
            <ac:cxnSpMk id="8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0:04.332" v="631" actId="26606"/>
          <ac:cxnSpMkLst>
            <pc:docMk/>
            <pc:sldMk cId="247073868" sldId="280"/>
            <ac:cxnSpMk id="84" creationId="{5A0A5CF6-407C-4691-8122-49DF69D0020D}"/>
          </ac:cxnSpMkLst>
        </pc:cxnChg>
        <pc:cxnChg chg="add del">
          <ac:chgData name="Devendar Sai Thallam" userId="de86197d-c43f-491c-a47b-aa12dc9d10b7" providerId="ADAL" clId="{205DC875-8FD6-4317-88CF-24079E65518F}" dt="2021-05-11T00:50:05.433" v="633" actId="26606"/>
          <ac:cxnSpMkLst>
            <pc:docMk/>
            <pc:sldMk cId="247073868" sldId="280"/>
            <ac:cxnSpMk id="87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0:05.433" v="633" actId="26606"/>
          <ac:cxnSpMkLst>
            <pc:docMk/>
            <pc:sldMk cId="247073868" sldId="280"/>
            <ac:cxnSpMk id="89" creationId="{38A34772-9011-42B5-AA63-FD6DEC92EE72}"/>
          </ac:cxnSpMkLst>
        </pc:cxnChg>
        <pc:cxnChg chg="add del">
          <ac:chgData name="Devendar Sai Thallam" userId="de86197d-c43f-491c-a47b-aa12dc9d10b7" providerId="ADAL" clId="{205DC875-8FD6-4317-88CF-24079E65518F}" dt="2021-05-11T00:50:28.716" v="647" actId="26606"/>
          <ac:cxnSpMkLst>
            <pc:docMk/>
            <pc:sldMk cId="247073868" sldId="280"/>
            <ac:cxnSpMk id="91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0:50:06.611" v="635" actId="26606"/>
          <ac:cxnSpMkLst>
            <pc:docMk/>
            <pc:sldMk cId="247073868" sldId="280"/>
            <ac:cxnSpMk id="93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0:06.611" v="635" actId="26606"/>
          <ac:cxnSpMkLst>
            <pc:docMk/>
            <pc:sldMk cId="247073868" sldId="280"/>
            <ac:cxnSpMk id="95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0:50:08.125" v="637" actId="26606"/>
          <ac:cxnSpMkLst>
            <pc:docMk/>
            <pc:sldMk cId="247073868" sldId="280"/>
            <ac:cxnSpMk id="98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0:08.125" v="637" actId="26606"/>
          <ac:cxnSpMkLst>
            <pc:docMk/>
            <pc:sldMk cId="247073868" sldId="280"/>
            <ac:cxnSpMk id="100" creationId="{7855A9B5-1710-4B19-B0F1-CDFDD4ED5B7E}"/>
          </ac:cxnSpMkLst>
        </pc:cxnChg>
        <pc:cxnChg chg="add del">
          <ac:chgData name="Devendar Sai Thallam" userId="de86197d-c43f-491c-a47b-aa12dc9d10b7" providerId="ADAL" clId="{205DC875-8FD6-4317-88CF-24079E65518F}" dt="2021-05-11T00:50:29.807" v="649" actId="26606"/>
          <ac:cxnSpMkLst>
            <pc:docMk/>
            <pc:sldMk cId="247073868" sldId="280"/>
            <ac:cxnSpMk id="103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0:29.807" v="649" actId="26606"/>
          <ac:cxnSpMkLst>
            <pc:docMk/>
            <pc:sldMk cId="247073868" sldId="280"/>
            <ac:cxnSpMk id="105" creationId="{4364CDC3-ADB0-4691-9286-5925F160C2D5}"/>
          </ac:cxnSpMkLst>
        </pc:cxnChg>
        <pc:cxnChg chg="add del">
          <ac:chgData name="Devendar Sai Thallam" userId="de86197d-c43f-491c-a47b-aa12dc9d10b7" providerId="ADAL" clId="{205DC875-8FD6-4317-88CF-24079E65518F}" dt="2021-05-11T00:50:36.724" v="653" actId="26606"/>
          <ac:cxnSpMkLst>
            <pc:docMk/>
            <pc:sldMk cId="247073868" sldId="280"/>
            <ac:cxnSpMk id="11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0:36.724" v="653" actId="26606"/>
          <ac:cxnSpMkLst>
            <pc:docMk/>
            <pc:sldMk cId="247073868" sldId="280"/>
            <ac:cxnSpMk id="115" creationId="{E04A321A-A039-4720-87B4-66A4210E0D57}"/>
          </ac:cxnSpMkLst>
        </pc:cxnChg>
        <pc:cxnChg chg="add del">
          <ac:chgData name="Devendar Sai Thallam" userId="de86197d-c43f-491c-a47b-aa12dc9d10b7" providerId="ADAL" clId="{205DC875-8FD6-4317-88CF-24079E65518F}" dt="2021-05-11T00:50:37.778" v="655" actId="26606"/>
          <ac:cxnSpMkLst>
            <pc:docMk/>
            <pc:sldMk cId="247073868" sldId="280"/>
            <ac:cxnSpMk id="119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0:37.778" v="655" actId="26606"/>
          <ac:cxnSpMkLst>
            <pc:docMk/>
            <pc:sldMk cId="247073868" sldId="280"/>
            <ac:cxnSpMk id="122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50:39.315" v="657" actId="26606"/>
          <ac:cxnSpMkLst>
            <pc:docMk/>
            <pc:sldMk cId="247073868" sldId="280"/>
            <ac:cxnSpMk id="127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0:39.315" v="657" actId="26606"/>
          <ac:cxnSpMkLst>
            <pc:docMk/>
            <pc:sldMk cId="247073868" sldId="280"/>
            <ac:cxnSpMk id="130" creationId="{6BF9119E-766E-4526-AAE5-639F577C0493}"/>
          </ac:cxnSpMkLst>
        </pc:cxnChg>
        <pc:cxnChg chg="add">
          <ac:chgData name="Devendar Sai Thallam" userId="de86197d-c43f-491c-a47b-aa12dc9d10b7" providerId="ADAL" clId="{205DC875-8FD6-4317-88CF-24079E65518F}" dt="2021-05-11T00:50:39.323" v="658" actId="26606"/>
          <ac:cxnSpMkLst>
            <pc:docMk/>
            <pc:sldMk cId="247073868" sldId="280"/>
            <ac:cxnSpMk id="135" creationId="{C5025DAC-8B93-4160-B017-3A274A5828C0}"/>
          </ac:cxnSpMkLst>
        </pc:cxnChg>
        <pc:cxnChg chg="add">
          <ac:chgData name="Devendar Sai Thallam" userId="de86197d-c43f-491c-a47b-aa12dc9d10b7" providerId="ADAL" clId="{205DC875-8FD6-4317-88CF-24079E65518F}" dt="2021-05-11T00:50:39.323" v="658" actId="26606"/>
          <ac:cxnSpMkLst>
            <pc:docMk/>
            <pc:sldMk cId="247073868" sldId="280"/>
            <ac:cxnSpMk id="138" creationId="{E04A321A-A039-4720-87B4-66A4210E0D57}"/>
          </ac:cxnSpMkLst>
        </pc:cxnChg>
      </pc:sldChg>
      <pc:sldChg chg="addSp delSp modSp new mod setBg setClrOvrMap">
        <pc:chgData name="Devendar Sai Thallam" userId="de86197d-c43f-491c-a47b-aa12dc9d10b7" providerId="ADAL" clId="{205DC875-8FD6-4317-88CF-24079E65518F}" dt="2021-05-11T00:52:13.644" v="673" actId="26606"/>
        <pc:sldMkLst>
          <pc:docMk/>
          <pc:sldMk cId="2248349975" sldId="281"/>
        </pc:sldMkLst>
        <pc:spChg chg="mod">
          <ac:chgData name="Devendar Sai Thallam" userId="de86197d-c43f-491c-a47b-aa12dc9d10b7" providerId="ADAL" clId="{205DC875-8FD6-4317-88CF-24079E65518F}" dt="2021-05-11T00:52:13.644" v="673" actId="26606"/>
          <ac:spMkLst>
            <pc:docMk/>
            <pc:sldMk cId="2248349975" sldId="281"/>
            <ac:spMk id="2" creationId="{5E2B8391-FF86-4CFD-9CCA-15CE86D1E978}"/>
          </ac:spMkLst>
        </pc:spChg>
        <pc:spChg chg="del">
          <ac:chgData name="Devendar Sai Thallam" userId="de86197d-c43f-491c-a47b-aa12dc9d10b7" providerId="ADAL" clId="{205DC875-8FD6-4317-88CF-24079E65518F}" dt="2021-05-11T00:51:49.295" v="666"/>
          <ac:spMkLst>
            <pc:docMk/>
            <pc:sldMk cId="2248349975" sldId="281"/>
            <ac:spMk id="3" creationId="{99DB51B4-31CC-40B6-8193-A23F899322F9}"/>
          </ac:spMkLst>
        </pc:spChg>
        <pc:spChg chg="mod">
          <ac:chgData name="Devendar Sai Thallam" userId="de86197d-c43f-491c-a47b-aa12dc9d10b7" providerId="ADAL" clId="{205DC875-8FD6-4317-88CF-24079E65518F}" dt="2021-05-11T00:52:13.644" v="673" actId="26606"/>
          <ac:spMkLst>
            <pc:docMk/>
            <pc:sldMk cId="2248349975" sldId="281"/>
            <ac:spMk id="4" creationId="{8050987C-289F-4964-83C8-4B957CA69094}"/>
          </ac:spMkLst>
        </pc:spChg>
        <pc:spChg chg="add del">
          <ac:chgData name="Devendar Sai Thallam" userId="de86197d-c43f-491c-a47b-aa12dc9d10b7" providerId="ADAL" clId="{205DC875-8FD6-4317-88CF-24079E65518F}" dt="2021-05-11T00:52:12.133" v="670" actId="26606"/>
          <ac:spMkLst>
            <pc:docMk/>
            <pc:sldMk cId="2248349975" sldId="281"/>
            <ac:spMk id="1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2:12.133" v="670" actId="26606"/>
          <ac:spMkLst>
            <pc:docMk/>
            <pc:sldMk cId="2248349975" sldId="281"/>
            <ac:spMk id="14" creationId="{0AB6E427-3F73-4C06-A5D5-AE52C3883B50}"/>
          </ac:spMkLst>
        </pc:spChg>
        <pc:spChg chg="add del">
          <ac:chgData name="Devendar Sai Thallam" userId="de86197d-c43f-491c-a47b-aa12dc9d10b7" providerId="ADAL" clId="{205DC875-8FD6-4317-88CF-24079E65518F}" dt="2021-05-11T00:52:12.133" v="670" actId="26606"/>
          <ac:spMkLst>
            <pc:docMk/>
            <pc:sldMk cId="2248349975" sldId="281"/>
            <ac:spMk id="16" creationId="{D8C9BDAA-0390-4B39-9B5C-BC95E5120DA4}"/>
          </ac:spMkLst>
        </pc:spChg>
        <pc:spChg chg="add del">
          <ac:chgData name="Devendar Sai Thallam" userId="de86197d-c43f-491c-a47b-aa12dc9d10b7" providerId="ADAL" clId="{205DC875-8FD6-4317-88CF-24079E65518F}" dt="2021-05-11T00:52:13.635" v="672" actId="26606"/>
          <ac:spMkLst>
            <pc:docMk/>
            <pc:sldMk cId="2248349975" sldId="281"/>
            <ac:spMk id="20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52:13.635" v="672" actId="26606"/>
          <ac:spMkLst>
            <pc:docMk/>
            <pc:sldMk cId="2248349975" sldId="281"/>
            <ac:spMk id="21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2:13.635" v="672" actId="26606"/>
          <ac:spMkLst>
            <pc:docMk/>
            <pc:sldMk cId="2248349975" sldId="281"/>
            <ac:spMk id="23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52:13.635" v="672" actId="26606"/>
          <ac:spMkLst>
            <pc:docMk/>
            <pc:sldMk cId="2248349975" sldId="281"/>
            <ac:spMk id="24" creationId="{95B38FD6-641F-41BF-B466-C1C6366420F0}"/>
          </ac:spMkLst>
        </pc:spChg>
        <pc:spChg chg="add">
          <ac:chgData name="Devendar Sai Thallam" userId="de86197d-c43f-491c-a47b-aa12dc9d10b7" providerId="ADAL" clId="{205DC875-8FD6-4317-88CF-24079E65518F}" dt="2021-05-11T00:52:13.644" v="673" actId="26606"/>
          <ac:spMkLst>
            <pc:docMk/>
            <pc:sldMk cId="2248349975" sldId="281"/>
            <ac:spMk id="27" creationId="{416A0E3C-60E6-4F39-BC55-5F7C224E1F7C}"/>
          </ac:spMkLst>
        </pc:spChg>
        <pc:spChg chg="add">
          <ac:chgData name="Devendar Sai Thallam" userId="de86197d-c43f-491c-a47b-aa12dc9d10b7" providerId="ADAL" clId="{205DC875-8FD6-4317-88CF-24079E65518F}" dt="2021-05-11T00:52:13.644" v="673" actId="26606"/>
          <ac:spMkLst>
            <pc:docMk/>
            <pc:sldMk cId="2248349975" sldId="281"/>
            <ac:spMk id="29" creationId="{990D0034-F768-41E7-85D4-F38C4DE85770}"/>
          </ac:spMkLst>
        </pc:spChg>
        <pc:spChg chg="add">
          <ac:chgData name="Devendar Sai Thallam" userId="de86197d-c43f-491c-a47b-aa12dc9d10b7" providerId="ADAL" clId="{205DC875-8FD6-4317-88CF-24079E65518F}" dt="2021-05-11T00:52:13.644" v="673" actId="26606"/>
          <ac:spMkLst>
            <pc:docMk/>
            <pc:sldMk cId="2248349975" sldId="281"/>
            <ac:spMk id="30" creationId="{95B38FD6-641F-41BF-B466-C1C6366420F0}"/>
          </ac:spMkLst>
        </pc:spChg>
        <pc:spChg chg="add">
          <ac:chgData name="Devendar Sai Thallam" userId="de86197d-c43f-491c-a47b-aa12dc9d10b7" providerId="ADAL" clId="{205DC875-8FD6-4317-88CF-24079E65518F}" dt="2021-05-11T00:52:13.644" v="673" actId="26606"/>
          <ac:spMkLst>
            <pc:docMk/>
            <pc:sldMk cId="2248349975" sldId="281"/>
            <ac:spMk id="32" creationId="{7363FFA6-C551-4935-A474-8B2482E55BAC}"/>
          </ac:spMkLst>
        </pc:spChg>
        <pc:picChg chg="add mod ord">
          <ac:chgData name="Devendar Sai Thallam" userId="de86197d-c43f-491c-a47b-aa12dc9d10b7" providerId="ADAL" clId="{205DC875-8FD6-4317-88CF-24079E65518F}" dt="2021-05-11T00:52:13.644" v="673" actId="26606"/>
          <ac:picMkLst>
            <pc:docMk/>
            <pc:sldMk cId="2248349975" sldId="281"/>
            <ac:picMk id="5" creationId="{6AF91C53-8A04-4B06-A91F-B87F72B036FC}"/>
          </ac:picMkLst>
        </pc:picChg>
        <pc:cxnChg chg="add del">
          <ac:chgData name="Devendar Sai Thallam" userId="de86197d-c43f-491c-a47b-aa12dc9d10b7" providerId="ADAL" clId="{205DC875-8FD6-4317-88CF-24079E65518F}" dt="2021-05-11T00:52:12.133" v="670" actId="26606"/>
          <ac:cxnSpMkLst>
            <pc:docMk/>
            <pc:sldMk cId="2248349975" sldId="281"/>
            <ac:cxnSpMk id="1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2:12.133" v="670" actId="26606"/>
          <ac:cxnSpMkLst>
            <pc:docMk/>
            <pc:sldMk cId="2248349975" sldId="281"/>
            <ac:cxnSpMk id="18" creationId="{E04A321A-A039-4720-87B4-66A4210E0D57}"/>
          </ac:cxnSpMkLst>
        </pc:cxnChg>
        <pc:cxnChg chg="add del">
          <ac:chgData name="Devendar Sai Thallam" userId="de86197d-c43f-491c-a47b-aa12dc9d10b7" providerId="ADAL" clId="{205DC875-8FD6-4317-88CF-24079E65518F}" dt="2021-05-11T00:52:13.635" v="672" actId="26606"/>
          <ac:cxnSpMkLst>
            <pc:docMk/>
            <pc:sldMk cId="2248349975" sldId="281"/>
            <ac:cxnSpMk id="2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2:13.635" v="672" actId="26606"/>
          <ac:cxnSpMkLst>
            <pc:docMk/>
            <pc:sldMk cId="2248349975" sldId="281"/>
            <ac:cxnSpMk id="25" creationId="{6BF9119E-766E-4526-AAE5-639F577C0493}"/>
          </ac:cxnSpMkLst>
        </pc:cxnChg>
        <pc:cxnChg chg="add">
          <ac:chgData name="Devendar Sai Thallam" userId="de86197d-c43f-491c-a47b-aa12dc9d10b7" providerId="ADAL" clId="{205DC875-8FD6-4317-88CF-24079E65518F}" dt="2021-05-11T00:52:13.644" v="673" actId="26606"/>
          <ac:cxnSpMkLst>
            <pc:docMk/>
            <pc:sldMk cId="2248349975" sldId="281"/>
            <ac:cxnSpMk id="28" creationId="{C5025DAC-8B93-4160-B017-3A274A5828C0}"/>
          </ac:cxnSpMkLst>
        </pc:cxnChg>
        <pc:cxnChg chg="add">
          <ac:chgData name="Devendar Sai Thallam" userId="de86197d-c43f-491c-a47b-aa12dc9d10b7" providerId="ADAL" clId="{205DC875-8FD6-4317-88CF-24079E65518F}" dt="2021-05-11T00:52:13.644" v="673" actId="26606"/>
          <ac:cxnSpMkLst>
            <pc:docMk/>
            <pc:sldMk cId="2248349975" sldId="281"/>
            <ac:cxnSpMk id="31" creationId="{6BF9119E-766E-4526-AAE5-639F577C0493}"/>
          </ac:cxnSpMkLst>
        </pc:cxnChg>
      </pc:sldChg>
      <pc:sldChg chg="addSp delSp modSp new mod setBg setClrOvrMap">
        <pc:chgData name="Devendar Sai Thallam" userId="de86197d-c43f-491c-a47b-aa12dc9d10b7" providerId="ADAL" clId="{205DC875-8FD6-4317-88CF-24079E65518F}" dt="2021-05-11T00:53:13.401" v="678" actId="26606"/>
        <pc:sldMkLst>
          <pc:docMk/>
          <pc:sldMk cId="1976468083" sldId="282"/>
        </pc:sldMkLst>
        <pc:spChg chg="mod">
          <ac:chgData name="Devendar Sai Thallam" userId="de86197d-c43f-491c-a47b-aa12dc9d10b7" providerId="ADAL" clId="{205DC875-8FD6-4317-88CF-24079E65518F}" dt="2021-05-11T00:53:13.401" v="678" actId="26606"/>
          <ac:spMkLst>
            <pc:docMk/>
            <pc:sldMk cId="1976468083" sldId="282"/>
            <ac:spMk id="2" creationId="{FF7CCFC9-A803-406A-BF49-D4970DE0B04B}"/>
          </ac:spMkLst>
        </pc:spChg>
        <pc:spChg chg="del">
          <ac:chgData name="Devendar Sai Thallam" userId="de86197d-c43f-491c-a47b-aa12dc9d10b7" providerId="ADAL" clId="{205DC875-8FD6-4317-88CF-24079E65518F}" dt="2021-05-11T00:52:51.573" v="675"/>
          <ac:spMkLst>
            <pc:docMk/>
            <pc:sldMk cId="1976468083" sldId="282"/>
            <ac:spMk id="3" creationId="{6248A927-A9A0-4D5A-890A-4A896F418721}"/>
          </ac:spMkLst>
        </pc:spChg>
        <pc:spChg chg="mod">
          <ac:chgData name="Devendar Sai Thallam" userId="de86197d-c43f-491c-a47b-aa12dc9d10b7" providerId="ADAL" clId="{205DC875-8FD6-4317-88CF-24079E65518F}" dt="2021-05-11T00:53:13.401" v="678" actId="26606"/>
          <ac:spMkLst>
            <pc:docMk/>
            <pc:sldMk cId="1976468083" sldId="282"/>
            <ac:spMk id="4" creationId="{CECFD473-0220-41F9-99B4-DE235987C402}"/>
          </ac:spMkLst>
        </pc:spChg>
        <pc:spChg chg="add">
          <ac:chgData name="Devendar Sai Thallam" userId="de86197d-c43f-491c-a47b-aa12dc9d10b7" providerId="ADAL" clId="{205DC875-8FD6-4317-88CF-24079E65518F}" dt="2021-05-11T00:53:13.401" v="678" actId="26606"/>
          <ac:spMkLst>
            <pc:docMk/>
            <pc:sldMk cId="1976468083" sldId="282"/>
            <ac:spMk id="10" creationId="{416A0E3C-60E6-4F39-BC55-5F7C224E1F7C}"/>
          </ac:spMkLst>
        </pc:spChg>
        <pc:spChg chg="add">
          <ac:chgData name="Devendar Sai Thallam" userId="de86197d-c43f-491c-a47b-aa12dc9d10b7" providerId="ADAL" clId="{205DC875-8FD6-4317-88CF-24079E65518F}" dt="2021-05-11T00:53:13.401" v="678" actId="26606"/>
          <ac:spMkLst>
            <pc:docMk/>
            <pc:sldMk cId="1976468083" sldId="282"/>
            <ac:spMk id="14" creationId="{990D0034-F768-41E7-85D4-F38C4DE85770}"/>
          </ac:spMkLst>
        </pc:spChg>
        <pc:spChg chg="add">
          <ac:chgData name="Devendar Sai Thallam" userId="de86197d-c43f-491c-a47b-aa12dc9d10b7" providerId="ADAL" clId="{205DC875-8FD6-4317-88CF-24079E65518F}" dt="2021-05-11T00:53:13.401" v="678" actId="26606"/>
          <ac:spMkLst>
            <pc:docMk/>
            <pc:sldMk cId="1976468083" sldId="282"/>
            <ac:spMk id="16" creationId="{95B38FD6-641F-41BF-B466-C1C6366420F0}"/>
          </ac:spMkLst>
        </pc:spChg>
        <pc:spChg chg="add">
          <ac:chgData name="Devendar Sai Thallam" userId="de86197d-c43f-491c-a47b-aa12dc9d10b7" providerId="ADAL" clId="{205DC875-8FD6-4317-88CF-24079E65518F}" dt="2021-05-11T00:53:13.401" v="678" actId="26606"/>
          <ac:spMkLst>
            <pc:docMk/>
            <pc:sldMk cId="1976468083" sldId="282"/>
            <ac:spMk id="20" creationId="{7363FFA6-C551-4935-A474-8B2482E55BAC}"/>
          </ac:spMkLst>
        </pc:spChg>
        <pc:picChg chg="add mod ord">
          <ac:chgData name="Devendar Sai Thallam" userId="de86197d-c43f-491c-a47b-aa12dc9d10b7" providerId="ADAL" clId="{205DC875-8FD6-4317-88CF-24079E65518F}" dt="2021-05-11T00:53:13.401" v="678" actId="26606"/>
          <ac:picMkLst>
            <pc:docMk/>
            <pc:sldMk cId="1976468083" sldId="282"/>
            <ac:picMk id="5" creationId="{FF3DAB99-9714-4DD8-941B-C3680B11DD14}"/>
          </ac:picMkLst>
        </pc:picChg>
        <pc:cxnChg chg="add">
          <ac:chgData name="Devendar Sai Thallam" userId="de86197d-c43f-491c-a47b-aa12dc9d10b7" providerId="ADAL" clId="{205DC875-8FD6-4317-88CF-24079E65518F}" dt="2021-05-11T00:53:13.401" v="678" actId="26606"/>
          <ac:cxnSpMkLst>
            <pc:docMk/>
            <pc:sldMk cId="1976468083" sldId="282"/>
            <ac:cxnSpMk id="12" creationId="{C5025DAC-8B93-4160-B017-3A274A5828C0}"/>
          </ac:cxnSpMkLst>
        </pc:cxnChg>
        <pc:cxnChg chg="add">
          <ac:chgData name="Devendar Sai Thallam" userId="de86197d-c43f-491c-a47b-aa12dc9d10b7" providerId="ADAL" clId="{205DC875-8FD6-4317-88CF-24079E65518F}" dt="2021-05-11T00:53:13.401" v="678" actId="26606"/>
          <ac:cxnSpMkLst>
            <pc:docMk/>
            <pc:sldMk cId="1976468083" sldId="282"/>
            <ac:cxnSpMk id="18" creationId="{6BF9119E-766E-4526-AAE5-639F577C0493}"/>
          </ac:cxnSpMkLst>
        </pc:cxnChg>
      </pc:sldChg>
      <pc:sldChg chg="addSp delSp modSp new mod setBg setClrOvrMap">
        <pc:chgData name="Devendar Sai Thallam" userId="de86197d-c43f-491c-a47b-aa12dc9d10b7" providerId="ADAL" clId="{205DC875-8FD6-4317-88CF-24079E65518F}" dt="2021-05-11T00:55:54.059" v="700" actId="14100"/>
        <pc:sldMkLst>
          <pc:docMk/>
          <pc:sldMk cId="620619429" sldId="283"/>
        </pc:sldMkLst>
        <pc:spChg chg="mod">
          <ac:chgData name="Devendar Sai Thallam" userId="de86197d-c43f-491c-a47b-aa12dc9d10b7" providerId="ADAL" clId="{205DC875-8FD6-4317-88CF-24079E65518F}" dt="2021-05-11T00:54:26.836" v="687" actId="26606"/>
          <ac:spMkLst>
            <pc:docMk/>
            <pc:sldMk cId="620619429" sldId="283"/>
            <ac:spMk id="2" creationId="{A00031B2-E684-4A8B-8A1C-F46BD1FB0406}"/>
          </ac:spMkLst>
        </pc:spChg>
        <pc:spChg chg="del">
          <ac:chgData name="Devendar Sai Thallam" userId="de86197d-c43f-491c-a47b-aa12dc9d10b7" providerId="ADAL" clId="{205DC875-8FD6-4317-88CF-24079E65518F}" dt="2021-05-11T00:53:59.844" v="680"/>
          <ac:spMkLst>
            <pc:docMk/>
            <pc:sldMk cId="620619429" sldId="283"/>
            <ac:spMk id="3" creationId="{A22CC55A-BCAE-41FA-937D-F605CD713DCE}"/>
          </ac:spMkLst>
        </pc:spChg>
        <pc:spChg chg="mod">
          <ac:chgData name="Devendar Sai Thallam" userId="de86197d-c43f-491c-a47b-aa12dc9d10b7" providerId="ADAL" clId="{205DC875-8FD6-4317-88CF-24079E65518F}" dt="2021-05-11T00:54:26.836" v="687" actId="26606"/>
          <ac:spMkLst>
            <pc:docMk/>
            <pc:sldMk cId="620619429" sldId="283"/>
            <ac:spMk id="4" creationId="{BD62AA6C-CEC8-4618-9DCB-6F99E8423168}"/>
          </ac:spMkLst>
        </pc:spChg>
        <pc:spChg chg="add del">
          <ac:chgData name="Devendar Sai Thallam" userId="de86197d-c43f-491c-a47b-aa12dc9d10b7" providerId="ADAL" clId="{205DC875-8FD6-4317-88CF-24079E65518F}" dt="2021-05-11T00:54:24.121" v="684" actId="26606"/>
          <ac:spMkLst>
            <pc:docMk/>
            <pc:sldMk cId="620619429" sldId="283"/>
            <ac:spMk id="1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4:24.121" v="684" actId="26606"/>
          <ac:spMkLst>
            <pc:docMk/>
            <pc:sldMk cId="620619429" sldId="283"/>
            <ac:spMk id="14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54:24.121" v="684" actId="26606"/>
          <ac:spMkLst>
            <pc:docMk/>
            <pc:sldMk cId="620619429" sldId="283"/>
            <ac:spMk id="16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54:24.121" v="684" actId="26606"/>
          <ac:spMkLst>
            <pc:docMk/>
            <pc:sldMk cId="620619429" sldId="283"/>
            <ac:spMk id="20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54:26.827" v="686" actId="26606"/>
          <ac:spMkLst>
            <pc:docMk/>
            <pc:sldMk cId="620619429" sldId="283"/>
            <ac:spMk id="22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4:26.827" v="686" actId="26606"/>
          <ac:spMkLst>
            <pc:docMk/>
            <pc:sldMk cId="620619429" sldId="283"/>
            <ac:spMk id="24" creationId="{0AB6E427-3F73-4C06-A5D5-AE52C3883B50}"/>
          </ac:spMkLst>
        </pc:spChg>
        <pc:spChg chg="add del">
          <ac:chgData name="Devendar Sai Thallam" userId="de86197d-c43f-491c-a47b-aa12dc9d10b7" providerId="ADAL" clId="{205DC875-8FD6-4317-88CF-24079E65518F}" dt="2021-05-11T00:54:26.827" v="686" actId="26606"/>
          <ac:spMkLst>
            <pc:docMk/>
            <pc:sldMk cId="620619429" sldId="283"/>
            <ac:spMk id="25" creationId="{D8C9BDAA-0390-4B39-9B5C-BC95E5120DA4}"/>
          </ac:spMkLst>
        </pc:spChg>
        <pc:spChg chg="add del mod">
          <ac:chgData name="Devendar Sai Thallam" userId="de86197d-c43f-491c-a47b-aa12dc9d10b7" providerId="ADAL" clId="{205DC875-8FD6-4317-88CF-24079E65518F}" dt="2021-05-11T00:54:53.790" v="691" actId="22"/>
          <ac:spMkLst>
            <pc:docMk/>
            <pc:sldMk cId="620619429" sldId="283"/>
            <ac:spMk id="27" creationId="{A12751A9-E5A4-4E0B-986B-C085596A9F24}"/>
          </ac:spMkLst>
        </pc:spChg>
        <pc:spChg chg="add">
          <ac:chgData name="Devendar Sai Thallam" userId="de86197d-c43f-491c-a47b-aa12dc9d10b7" providerId="ADAL" clId="{205DC875-8FD6-4317-88CF-24079E65518F}" dt="2021-05-11T00:54:26.836" v="687" actId="26606"/>
          <ac:spMkLst>
            <pc:docMk/>
            <pc:sldMk cId="620619429" sldId="283"/>
            <ac:spMk id="28" creationId="{416A0E3C-60E6-4F39-BC55-5F7C224E1F7C}"/>
          </ac:spMkLst>
        </pc:spChg>
        <pc:spChg chg="add">
          <ac:chgData name="Devendar Sai Thallam" userId="de86197d-c43f-491c-a47b-aa12dc9d10b7" providerId="ADAL" clId="{205DC875-8FD6-4317-88CF-24079E65518F}" dt="2021-05-11T00:54:26.836" v="687" actId="26606"/>
          <ac:spMkLst>
            <pc:docMk/>
            <pc:sldMk cId="620619429" sldId="283"/>
            <ac:spMk id="30" creationId="{990D0034-F768-41E7-85D4-F38C4DE85770}"/>
          </ac:spMkLst>
        </pc:spChg>
        <pc:spChg chg="add">
          <ac:chgData name="Devendar Sai Thallam" userId="de86197d-c43f-491c-a47b-aa12dc9d10b7" providerId="ADAL" clId="{205DC875-8FD6-4317-88CF-24079E65518F}" dt="2021-05-11T00:54:26.836" v="687" actId="26606"/>
          <ac:spMkLst>
            <pc:docMk/>
            <pc:sldMk cId="620619429" sldId="283"/>
            <ac:spMk id="31" creationId="{95B38FD6-641F-41BF-B466-C1C6366420F0}"/>
          </ac:spMkLst>
        </pc:spChg>
        <pc:spChg chg="add">
          <ac:chgData name="Devendar Sai Thallam" userId="de86197d-c43f-491c-a47b-aa12dc9d10b7" providerId="ADAL" clId="{205DC875-8FD6-4317-88CF-24079E65518F}" dt="2021-05-11T00:54:26.836" v="687" actId="26606"/>
          <ac:spMkLst>
            <pc:docMk/>
            <pc:sldMk cId="620619429" sldId="283"/>
            <ac:spMk id="33" creationId="{7363FFA6-C551-4935-A474-8B2482E55BAC}"/>
          </ac:spMkLst>
        </pc:spChg>
        <pc:picChg chg="add mod ord">
          <ac:chgData name="Devendar Sai Thallam" userId="de86197d-c43f-491c-a47b-aa12dc9d10b7" providerId="ADAL" clId="{205DC875-8FD6-4317-88CF-24079E65518F}" dt="2021-05-11T00:54:53.790" v="691" actId="22"/>
          <ac:picMkLst>
            <pc:docMk/>
            <pc:sldMk cId="620619429" sldId="283"/>
            <ac:picMk id="5" creationId="{D914D8C5-81BD-46A4-BD66-48A838499358}"/>
          </ac:picMkLst>
        </pc:picChg>
        <pc:picChg chg="add mod modCrop">
          <ac:chgData name="Devendar Sai Thallam" userId="de86197d-c43f-491c-a47b-aa12dc9d10b7" providerId="ADAL" clId="{205DC875-8FD6-4317-88CF-24079E65518F}" dt="2021-05-11T00:55:54.059" v="700" actId="14100"/>
          <ac:picMkLst>
            <pc:docMk/>
            <pc:sldMk cId="620619429" sldId="283"/>
            <ac:picMk id="34" creationId="{C1073FC4-53A3-4D20-B0F7-CEFB32006DDB}"/>
          </ac:picMkLst>
        </pc:picChg>
        <pc:cxnChg chg="add del">
          <ac:chgData name="Devendar Sai Thallam" userId="de86197d-c43f-491c-a47b-aa12dc9d10b7" providerId="ADAL" clId="{205DC875-8FD6-4317-88CF-24079E65518F}" dt="2021-05-11T00:54:24.121" v="684" actId="26606"/>
          <ac:cxnSpMkLst>
            <pc:docMk/>
            <pc:sldMk cId="620619429" sldId="283"/>
            <ac:cxnSpMk id="1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4:24.121" v="684" actId="26606"/>
          <ac:cxnSpMkLst>
            <pc:docMk/>
            <pc:sldMk cId="620619429" sldId="283"/>
            <ac:cxnSpMk id="18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54:26.827" v="686" actId="26606"/>
          <ac:cxnSpMkLst>
            <pc:docMk/>
            <pc:sldMk cId="620619429" sldId="283"/>
            <ac:cxnSpMk id="23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4:26.827" v="686" actId="26606"/>
          <ac:cxnSpMkLst>
            <pc:docMk/>
            <pc:sldMk cId="620619429" sldId="283"/>
            <ac:cxnSpMk id="26" creationId="{E04A321A-A039-4720-87B4-66A4210E0D57}"/>
          </ac:cxnSpMkLst>
        </pc:cxnChg>
        <pc:cxnChg chg="add">
          <ac:chgData name="Devendar Sai Thallam" userId="de86197d-c43f-491c-a47b-aa12dc9d10b7" providerId="ADAL" clId="{205DC875-8FD6-4317-88CF-24079E65518F}" dt="2021-05-11T00:54:26.836" v="687" actId="26606"/>
          <ac:cxnSpMkLst>
            <pc:docMk/>
            <pc:sldMk cId="620619429" sldId="283"/>
            <ac:cxnSpMk id="29" creationId="{C5025DAC-8B93-4160-B017-3A274A5828C0}"/>
          </ac:cxnSpMkLst>
        </pc:cxnChg>
        <pc:cxnChg chg="add">
          <ac:chgData name="Devendar Sai Thallam" userId="de86197d-c43f-491c-a47b-aa12dc9d10b7" providerId="ADAL" clId="{205DC875-8FD6-4317-88CF-24079E65518F}" dt="2021-05-11T00:54:26.836" v="687" actId="26606"/>
          <ac:cxnSpMkLst>
            <pc:docMk/>
            <pc:sldMk cId="620619429" sldId="283"/>
            <ac:cxnSpMk id="32" creationId="{6BF9119E-766E-4526-AAE5-639F577C0493}"/>
          </ac:cxnSpMkLst>
        </pc:cxnChg>
      </pc:sldChg>
      <pc:sldChg chg="addSp delSp modSp new mod setBg setClrOvrMap">
        <pc:chgData name="Devendar Sai Thallam" userId="de86197d-c43f-491c-a47b-aa12dc9d10b7" providerId="ADAL" clId="{205DC875-8FD6-4317-88CF-24079E65518F}" dt="2021-05-11T00:57:30.952" v="714" actId="14100"/>
        <pc:sldMkLst>
          <pc:docMk/>
          <pc:sldMk cId="4273751703" sldId="284"/>
        </pc:sldMkLst>
        <pc:spChg chg="mod">
          <ac:chgData name="Devendar Sai Thallam" userId="de86197d-c43f-491c-a47b-aa12dc9d10b7" providerId="ADAL" clId="{205DC875-8FD6-4317-88CF-24079E65518F}" dt="2021-05-11T00:56:53.607" v="709" actId="26606"/>
          <ac:spMkLst>
            <pc:docMk/>
            <pc:sldMk cId="4273751703" sldId="284"/>
            <ac:spMk id="2" creationId="{AEDCD752-CA7B-4FDB-9ACF-ED396A597CBC}"/>
          </ac:spMkLst>
        </pc:spChg>
        <pc:spChg chg="del">
          <ac:chgData name="Devendar Sai Thallam" userId="de86197d-c43f-491c-a47b-aa12dc9d10b7" providerId="ADAL" clId="{205DC875-8FD6-4317-88CF-24079E65518F}" dt="2021-05-11T00:56:26.052" v="702"/>
          <ac:spMkLst>
            <pc:docMk/>
            <pc:sldMk cId="4273751703" sldId="284"/>
            <ac:spMk id="3" creationId="{D51C73C2-E3F9-4913-A7D2-BB445182D1E4}"/>
          </ac:spMkLst>
        </pc:spChg>
        <pc:spChg chg="mod">
          <ac:chgData name="Devendar Sai Thallam" userId="de86197d-c43f-491c-a47b-aa12dc9d10b7" providerId="ADAL" clId="{205DC875-8FD6-4317-88CF-24079E65518F}" dt="2021-05-11T00:56:53.607" v="709" actId="26606"/>
          <ac:spMkLst>
            <pc:docMk/>
            <pc:sldMk cId="4273751703" sldId="284"/>
            <ac:spMk id="4" creationId="{01F685E8-FD15-4CE1-AA67-2414A2D7FDEC}"/>
          </ac:spMkLst>
        </pc:spChg>
        <pc:spChg chg="add">
          <ac:chgData name="Devendar Sai Thallam" userId="de86197d-c43f-491c-a47b-aa12dc9d10b7" providerId="ADAL" clId="{205DC875-8FD6-4317-88CF-24079E65518F}" dt="2021-05-11T00:56:53.607" v="709" actId="26606"/>
          <ac:spMkLst>
            <pc:docMk/>
            <pc:sldMk cId="4273751703" sldId="284"/>
            <ac:spMk id="10" creationId="{416A0E3C-60E6-4F39-BC55-5F7C224E1F7C}"/>
          </ac:spMkLst>
        </pc:spChg>
        <pc:spChg chg="add">
          <ac:chgData name="Devendar Sai Thallam" userId="de86197d-c43f-491c-a47b-aa12dc9d10b7" providerId="ADAL" clId="{205DC875-8FD6-4317-88CF-24079E65518F}" dt="2021-05-11T00:56:53.607" v="709" actId="26606"/>
          <ac:spMkLst>
            <pc:docMk/>
            <pc:sldMk cId="4273751703" sldId="284"/>
            <ac:spMk id="14" creationId="{990D0034-F768-41E7-85D4-F38C4DE85770}"/>
          </ac:spMkLst>
        </pc:spChg>
        <pc:spChg chg="add">
          <ac:chgData name="Devendar Sai Thallam" userId="de86197d-c43f-491c-a47b-aa12dc9d10b7" providerId="ADAL" clId="{205DC875-8FD6-4317-88CF-24079E65518F}" dt="2021-05-11T00:56:53.607" v="709" actId="26606"/>
          <ac:spMkLst>
            <pc:docMk/>
            <pc:sldMk cId="4273751703" sldId="284"/>
            <ac:spMk id="16" creationId="{95B38FD6-641F-41BF-B466-C1C6366420F0}"/>
          </ac:spMkLst>
        </pc:spChg>
        <pc:spChg chg="add">
          <ac:chgData name="Devendar Sai Thallam" userId="de86197d-c43f-491c-a47b-aa12dc9d10b7" providerId="ADAL" clId="{205DC875-8FD6-4317-88CF-24079E65518F}" dt="2021-05-11T00:56:53.607" v="709" actId="26606"/>
          <ac:spMkLst>
            <pc:docMk/>
            <pc:sldMk cId="4273751703" sldId="284"/>
            <ac:spMk id="20" creationId="{7363FFA6-C551-4935-A474-8B2482E55BAC}"/>
          </ac:spMkLst>
        </pc:spChg>
        <pc:picChg chg="add mod ord">
          <ac:chgData name="Devendar Sai Thallam" userId="de86197d-c43f-491c-a47b-aa12dc9d10b7" providerId="ADAL" clId="{205DC875-8FD6-4317-88CF-24079E65518F}" dt="2021-05-11T00:56:53.607" v="709" actId="26606"/>
          <ac:picMkLst>
            <pc:docMk/>
            <pc:sldMk cId="4273751703" sldId="284"/>
            <ac:picMk id="5" creationId="{33877C44-1391-4E32-9BFE-2BAA565B46EB}"/>
          </ac:picMkLst>
        </pc:picChg>
        <pc:picChg chg="add mod modCrop">
          <ac:chgData name="Devendar Sai Thallam" userId="de86197d-c43f-491c-a47b-aa12dc9d10b7" providerId="ADAL" clId="{205DC875-8FD6-4317-88CF-24079E65518F}" dt="2021-05-11T00:57:30.952" v="714" actId="14100"/>
          <ac:picMkLst>
            <pc:docMk/>
            <pc:sldMk cId="4273751703" sldId="284"/>
            <ac:picMk id="13" creationId="{3544E4EB-502E-45E0-A93D-1CDE0503B946}"/>
          </ac:picMkLst>
        </pc:picChg>
        <pc:cxnChg chg="add">
          <ac:chgData name="Devendar Sai Thallam" userId="de86197d-c43f-491c-a47b-aa12dc9d10b7" providerId="ADAL" clId="{205DC875-8FD6-4317-88CF-24079E65518F}" dt="2021-05-11T00:56:53.607" v="709" actId="26606"/>
          <ac:cxnSpMkLst>
            <pc:docMk/>
            <pc:sldMk cId="4273751703" sldId="284"/>
            <ac:cxnSpMk id="12" creationId="{C5025DAC-8B93-4160-B017-3A274A5828C0}"/>
          </ac:cxnSpMkLst>
        </pc:cxnChg>
        <pc:cxnChg chg="add">
          <ac:chgData name="Devendar Sai Thallam" userId="de86197d-c43f-491c-a47b-aa12dc9d10b7" providerId="ADAL" clId="{205DC875-8FD6-4317-88CF-24079E65518F}" dt="2021-05-11T00:56:53.607" v="709" actId="26606"/>
          <ac:cxnSpMkLst>
            <pc:docMk/>
            <pc:sldMk cId="4273751703" sldId="284"/>
            <ac:cxnSpMk id="18" creationId="{6BF9119E-766E-4526-AAE5-639F577C0493}"/>
          </ac:cxnSpMkLst>
        </pc:cxnChg>
      </pc:sldChg>
      <pc:sldChg chg="addSp delSp modSp new mod setBg setClrOvrMap">
        <pc:chgData name="Devendar Sai Thallam" userId="de86197d-c43f-491c-a47b-aa12dc9d10b7" providerId="ADAL" clId="{205DC875-8FD6-4317-88CF-24079E65518F}" dt="2021-05-11T00:58:26.418" v="719" actId="26606"/>
        <pc:sldMkLst>
          <pc:docMk/>
          <pc:sldMk cId="3139002168" sldId="285"/>
        </pc:sldMkLst>
        <pc:spChg chg="mod">
          <ac:chgData name="Devendar Sai Thallam" userId="de86197d-c43f-491c-a47b-aa12dc9d10b7" providerId="ADAL" clId="{205DC875-8FD6-4317-88CF-24079E65518F}" dt="2021-05-11T00:58:26.418" v="719" actId="26606"/>
          <ac:spMkLst>
            <pc:docMk/>
            <pc:sldMk cId="3139002168" sldId="285"/>
            <ac:spMk id="2" creationId="{045098B0-7CC4-4ADB-B1A0-946131838253}"/>
          </ac:spMkLst>
        </pc:spChg>
        <pc:spChg chg="del">
          <ac:chgData name="Devendar Sai Thallam" userId="de86197d-c43f-491c-a47b-aa12dc9d10b7" providerId="ADAL" clId="{205DC875-8FD6-4317-88CF-24079E65518F}" dt="2021-05-11T00:58:11.271" v="716"/>
          <ac:spMkLst>
            <pc:docMk/>
            <pc:sldMk cId="3139002168" sldId="285"/>
            <ac:spMk id="3" creationId="{36E74C1A-4767-4C1F-9D2E-24348B04162E}"/>
          </ac:spMkLst>
        </pc:spChg>
        <pc:spChg chg="mod">
          <ac:chgData name="Devendar Sai Thallam" userId="de86197d-c43f-491c-a47b-aa12dc9d10b7" providerId="ADAL" clId="{205DC875-8FD6-4317-88CF-24079E65518F}" dt="2021-05-11T00:58:26.418" v="719" actId="26606"/>
          <ac:spMkLst>
            <pc:docMk/>
            <pc:sldMk cId="3139002168" sldId="285"/>
            <ac:spMk id="4" creationId="{BEB1CDA7-849D-4EED-8830-60B3DF2C3F8F}"/>
          </ac:spMkLst>
        </pc:spChg>
        <pc:spChg chg="add">
          <ac:chgData name="Devendar Sai Thallam" userId="de86197d-c43f-491c-a47b-aa12dc9d10b7" providerId="ADAL" clId="{205DC875-8FD6-4317-88CF-24079E65518F}" dt="2021-05-11T00:58:26.418" v="719" actId="26606"/>
          <ac:spMkLst>
            <pc:docMk/>
            <pc:sldMk cId="3139002168" sldId="285"/>
            <ac:spMk id="10" creationId="{416A0E3C-60E6-4F39-BC55-5F7C224E1F7C}"/>
          </ac:spMkLst>
        </pc:spChg>
        <pc:spChg chg="add">
          <ac:chgData name="Devendar Sai Thallam" userId="de86197d-c43f-491c-a47b-aa12dc9d10b7" providerId="ADAL" clId="{205DC875-8FD6-4317-88CF-24079E65518F}" dt="2021-05-11T00:58:26.418" v="719" actId="26606"/>
          <ac:spMkLst>
            <pc:docMk/>
            <pc:sldMk cId="3139002168" sldId="285"/>
            <ac:spMk id="14" creationId="{990D0034-F768-41E7-85D4-F38C4DE85770}"/>
          </ac:spMkLst>
        </pc:spChg>
        <pc:spChg chg="add">
          <ac:chgData name="Devendar Sai Thallam" userId="de86197d-c43f-491c-a47b-aa12dc9d10b7" providerId="ADAL" clId="{205DC875-8FD6-4317-88CF-24079E65518F}" dt="2021-05-11T00:58:26.418" v="719" actId="26606"/>
          <ac:spMkLst>
            <pc:docMk/>
            <pc:sldMk cId="3139002168" sldId="285"/>
            <ac:spMk id="16" creationId="{95B38FD6-641F-41BF-B466-C1C6366420F0}"/>
          </ac:spMkLst>
        </pc:spChg>
        <pc:spChg chg="add">
          <ac:chgData name="Devendar Sai Thallam" userId="de86197d-c43f-491c-a47b-aa12dc9d10b7" providerId="ADAL" clId="{205DC875-8FD6-4317-88CF-24079E65518F}" dt="2021-05-11T00:58:26.418" v="719" actId="26606"/>
          <ac:spMkLst>
            <pc:docMk/>
            <pc:sldMk cId="3139002168" sldId="285"/>
            <ac:spMk id="20" creationId="{7363FFA6-C551-4935-A474-8B2482E55BAC}"/>
          </ac:spMkLst>
        </pc:spChg>
        <pc:picChg chg="add mod ord">
          <ac:chgData name="Devendar Sai Thallam" userId="de86197d-c43f-491c-a47b-aa12dc9d10b7" providerId="ADAL" clId="{205DC875-8FD6-4317-88CF-24079E65518F}" dt="2021-05-11T00:58:26.418" v="719" actId="26606"/>
          <ac:picMkLst>
            <pc:docMk/>
            <pc:sldMk cId="3139002168" sldId="285"/>
            <ac:picMk id="5" creationId="{F9984C48-C478-4F2C-B2EF-2D7FB5AF0997}"/>
          </ac:picMkLst>
        </pc:picChg>
        <pc:cxnChg chg="add">
          <ac:chgData name="Devendar Sai Thallam" userId="de86197d-c43f-491c-a47b-aa12dc9d10b7" providerId="ADAL" clId="{205DC875-8FD6-4317-88CF-24079E65518F}" dt="2021-05-11T00:58:26.418" v="719" actId="26606"/>
          <ac:cxnSpMkLst>
            <pc:docMk/>
            <pc:sldMk cId="3139002168" sldId="285"/>
            <ac:cxnSpMk id="12" creationId="{C5025DAC-8B93-4160-B017-3A274A5828C0}"/>
          </ac:cxnSpMkLst>
        </pc:cxnChg>
        <pc:cxnChg chg="add">
          <ac:chgData name="Devendar Sai Thallam" userId="de86197d-c43f-491c-a47b-aa12dc9d10b7" providerId="ADAL" clId="{205DC875-8FD6-4317-88CF-24079E65518F}" dt="2021-05-11T00:58:26.418" v="719" actId="26606"/>
          <ac:cxnSpMkLst>
            <pc:docMk/>
            <pc:sldMk cId="3139002168" sldId="285"/>
            <ac:cxnSpMk id="18" creationId="{6BF9119E-766E-4526-AAE5-639F577C0493}"/>
          </ac:cxnSpMkLst>
        </pc:cxnChg>
      </pc:sldChg>
      <pc:sldChg chg="addSp delSp modSp new mod setBg setClrOvrMap">
        <pc:chgData name="Devendar Sai Thallam" userId="de86197d-c43f-491c-a47b-aa12dc9d10b7" providerId="ADAL" clId="{205DC875-8FD6-4317-88CF-24079E65518F}" dt="2021-05-11T01:00:48.523" v="767" actId="1440"/>
        <pc:sldMkLst>
          <pc:docMk/>
          <pc:sldMk cId="362988381" sldId="286"/>
        </pc:sldMkLst>
        <pc:spChg chg="mod ord">
          <ac:chgData name="Devendar Sai Thallam" userId="de86197d-c43f-491c-a47b-aa12dc9d10b7" providerId="ADAL" clId="{205DC875-8FD6-4317-88CF-24079E65518F}" dt="2021-05-11T00:59:57.005" v="760" actId="26606"/>
          <ac:spMkLst>
            <pc:docMk/>
            <pc:sldMk cId="362988381" sldId="286"/>
            <ac:spMk id="2" creationId="{ACC78B5B-DB0D-4450-AB25-A521C4BCC1BE}"/>
          </ac:spMkLst>
        </pc:spChg>
        <pc:spChg chg="del">
          <ac:chgData name="Devendar Sai Thallam" userId="de86197d-c43f-491c-a47b-aa12dc9d10b7" providerId="ADAL" clId="{205DC875-8FD6-4317-88CF-24079E65518F}" dt="2021-05-11T00:58:55.595" v="721"/>
          <ac:spMkLst>
            <pc:docMk/>
            <pc:sldMk cId="362988381" sldId="286"/>
            <ac:spMk id="3" creationId="{F758B7A6-F0F6-4E3A-8360-167ADE8EACF4}"/>
          </ac:spMkLst>
        </pc:spChg>
        <pc:spChg chg="mod ord">
          <ac:chgData name="Devendar Sai Thallam" userId="de86197d-c43f-491c-a47b-aa12dc9d10b7" providerId="ADAL" clId="{205DC875-8FD6-4317-88CF-24079E65518F}" dt="2021-05-11T00:59:57.005" v="760" actId="26606"/>
          <ac:spMkLst>
            <pc:docMk/>
            <pc:sldMk cId="362988381" sldId="286"/>
            <ac:spMk id="4" creationId="{38F4C09A-C196-4C5F-8013-50D0C2D5C12B}"/>
          </ac:spMkLst>
        </pc:spChg>
        <pc:spChg chg="add del">
          <ac:chgData name="Devendar Sai Thallam" userId="de86197d-c43f-491c-a47b-aa12dc9d10b7" providerId="ADAL" clId="{205DC875-8FD6-4317-88CF-24079E65518F}" dt="2021-05-11T00:59:42.228" v="741" actId="26606"/>
          <ac:spMkLst>
            <pc:docMk/>
            <pc:sldMk cId="362988381" sldId="286"/>
            <ac:spMk id="1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9:20.113" v="726" actId="26606"/>
          <ac:spMkLst>
            <pc:docMk/>
            <pc:sldMk cId="362988381" sldId="286"/>
            <ac:spMk id="11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9:42.228" v="741" actId="26606"/>
          <ac:spMkLst>
            <pc:docMk/>
            <pc:sldMk cId="362988381" sldId="286"/>
            <ac:spMk id="14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59:20.113" v="726" actId="26606"/>
          <ac:spMkLst>
            <pc:docMk/>
            <pc:sldMk cId="362988381" sldId="286"/>
            <ac:spMk id="15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59:42.228" v="741" actId="26606"/>
          <ac:spMkLst>
            <pc:docMk/>
            <pc:sldMk cId="362988381" sldId="286"/>
            <ac:spMk id="16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59:20.113" v="726" actId="26606"/>
          <ac:spMkLst>
            <pc:docMk/>
            <pc:sldMk cId="362988381" sldId="286"/>
            <ac:spMk id="17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59:42.228" v="741" actId="26606"/>
          <ac:spMkLst>
            <pc:docMk/>
            <pc:sldMk cId="362988381" sldId="286"/>
            <ac:spMk id="20" creationId="{7363FFA6-C551-4935-A474-8B2482E55BAC}"/>
          </ac:spMkLst>
        </pc:spChg>
        <pc:spChg chg="add del">
          <ac:chgData name="Devendar Sai Thallam" userId="de86197d-c43f-491c-a47b-aa12dc9d10b7" providerId="ADAL" clId="{205DC875-8FD6-4317-88CF-24079E65518F}" dt="2021-05-11T00:59:20.113" v="726" actId="26606"/>
          <ac:spMkLst>
            <pc:docMk/>
            <pc:sldMk cId="362988381" sldId="286"/>
            <ac:spMk id="21" creationId="{7363FFA6-C551-4935-A474-8B2482E55BAC}"/>
          </ac:spMkLst>
        </pc:spChg>
        <pc:spChg chg="add del">
          <ac:chgData name="Devendar Sai Thallam" userId="de86197d-c43f-491c-a47b-aa12dc9d10b7" providerId="ADAL" clId="{205DC875-8FD6-4317-88CF-24079E65518F}" dt="2021-05-11T00:59:42.830" v="743" actId="26606"/>
          <ac:spMkLst>
            <pc:docMk/>
            <pc:sldMk cId="362988381" sldId="286"/>
            <ac:spMk id="22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9:27.491" v="728" actId="26606"/>
          <ac:spMkLst>
            <pc:docMk/>
            <pc:sldMk cId="362988381" sldId="286"/>
            <ac:spMk id="23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9:27.491" v="728" actId="26606"/>
          <ac:spMkLst>
            <pc:docMk/>
            <pc:sldMk cId="362988381" sldId="286"/>
            <ac:spMk id="25" creationId="{61B2A784-4501-42A8-86DF-DB27DE395089}"/>
          </ac:spMkLst>
        </pc:spChg>
        <pc:spChg chg="add del">
          <ac:chgData name="Devendar Sai Thallam" userId="de86197d-c43f-491c-a47b-aa12dc9d10b7" providerId="ADAL" clId="{205DC875-8FD6-4317-88CF-24079E65518F}" dt="2021-05-11T00:59:27.491" v="728" actId="26606"/>
          <ac:spMkLst>
            <pc:docMk/>
            <pc:sldMk cId="362988381" sldId="286"/>
            <ac:spMk id="26" creationId="{8A330AB8-A767-46C8-ABEF-2477854EF61D}"/>
          </ac:spMkLst>
        </pc:spChg>
        <pc:spChg chg="add del">
          <ac:chgData name="Devendar Sai Thallam" userId="de86197d-c43f-491c-a47b-aa12dc9d10b7" providerId="ADAL" clId="{205DC875-8FD6-4317-88CF-24079E65518F}" dt="2021-05-11T00:59:27.491" v="728" actId="26606"/>
          <ac:spMkLst>
            <pc:docMk/>
            <pc:sldMk cId="362988381" sldId="286"/>
            <ac:spMk id="27" creationId="{88E62604-C40E-4D56-9D66-FD94B0CA40CB}"/>
          </ac:spMkLst>
        </pc:spChg>
        <pc:spChg chg="add del">
          <ac:chgData name="Devendar Sai Thallam" userId="de86197d-c43f-491c-a47b-aa12dc9d10b7" providerId="ADAL" clId="{205DC875-8FD6-4317-88CF-24079E65518F}" dt="2021-05-11T00:59:29.152" v="730" actId="26606"/>
          <ac:spMkLst>
            <pc:docMk/>
            <pc:sldMk cId="362988381" sldId="286"/>
            <ac:spMk id="29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9:29.152" v="730" actId="26606"/>
          <ac:spMkLst>
            <pc:docMk/>
            <pc:sldMk cId="362988381" sldId="286"/>
            <ac:spMk id="31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0:59:42.830" v="743" actId="26606"/>
          <ac:spMkLst>
            <pc:docMk/>
            <pc:sldMk cId="362988381" sldId="286"/>
            <ac:spMk id="33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59:31.342" v="732" actId="26606"/>
          <ac:spMkLst>
            <pc:docMk/>
            <pc:sldMk cId="362988381" sldId="286"/>
            <ac:spMk id="34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9:31.342" v="732" actId="26606"/>
          <ac:spMkLst>
            <pc:docMk/>
            <pc:sldMk cId="362988381" sldId="286"/>
            <ac:spMk id="36" creationId="{B0E58038-8ACE-4AD9-B404-25C603550D83}"/>
          </ac:spMkLst>
        </pc:spChg>
        <pc:spChg chg="add del">
          <ac:chgData name="Devendar Sai Thallam" userId="de86197d-c43f-491c-a47b-aa12dc9d10b7" providerId="ADAL" clId="{205DC875-8FD6-4317-88CF-24079E65518F}" dt="2021-05-11T00:59:31.342" v="732" actId="26606"/>
          <ac:spMkLst>
            <pc:docMk/>
            <pc:sldMk cId="362988381" sldId="286"/>
            <ac:spMk id="37" creationId="{AFDFBAB0-D774-43CD-B472-CB9CA585B05E}"/>
          </ac:spMkLst>
        </pc:spChg>
        <pc:spChg chg="add del">
          <ac:chgData name="Devendar Sai Thallam" userId="de86197d-c43f-491c-a47b-aa12dc9d10b7" providerId="ADAL" clId="{205DC875-8FD6-4317-88CF-24079E65518F}" dt="2021-05-11T00:59:31.342" v="732" actId="26606"/>
          <ac:spMkLst>
            <pc:docMk/>
            <pc:sldMk cId="362988381" sldId="286"/>
            <ac:spMk id="39" creationId="{82BCDE19-2810-4337-9C49-8589C421767D}"/>
          </ac:spMkLst>
        </pc:spChg>
        <pc:spChg chg="add del">
          <ac:chgData name="Devendar Sai Thallam" userId="de86197d-c43f-491c-a47b-aa12dc9d10b7" providerId="ADAL" clId="{205DC875-8FD6-4317-88CF-24079E65518F}" dt="2021-05-11T00:59:42.830" v="743" actId="26606"/>
          <ac:spMkLst>
            <pc:docMk/>
            <pc:sldMk cId="362988381" sldId="286"/>
            <ac:spMk id="40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59:42.830" v="743" actId="26606"/>
          <ac:spMkLst>
            <pc:docMk/>
            <pc:sldMk cId="362988381" sldId="286"/>
            <ac:spMk id="42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59:43.789" v="745" actId="26606"/>
          <ac:spMkLst>
            <pc:docMk/>
            <pc:sldMk cId="362988381" sldId="286"/>
            <ac:spMk id="44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9:43.789" v="745" actId="26606"/>
          <ac:spMkLst>
            <pc:docMk/>
            <pc:sldMk cId="362988381" sldId="286"/>
            <ac:spMk id="46" creationId="{F64BBAA4-C62B-4146-B49F-FE4CC4655EE0}"/>
          </ac:spMkLst>
        </pc:spChg>
        <pc:spChg chg="add del">
          <ac:chgData name="Devendar Sai Thallam" userId="de86197d-c43f-491c-a47b-aa12dc9d10b7" providerId="ADAL" clId="{205DC875-8FD6-4317-88CF-24079E65518F}" dt="2021-05-11T00:59:43.789" v="745" actId="26606"/>
          <ac:spMkLst>
            <pc:docMk/>
            <pc:sldMk cId="362988381" sldId="286"/>
            <ac:spMk id="48" creationId="{6BF36B24-6632-4516-9692-731462896C1F}"/>
          </ac:spMkLst>
        </pc:spChg>
        <pc:spChg chg="add del">
          <ac:chgData name="Devendar Sai Thallam" userId="de86197d-c43f-491c-a47b-aa12dc9d10b7" providerId="ADAL" clId="{205DC875-8FD6-4317-88CF-24079E65518F}" dt="2021-05-11T00:59:44.910" v="747" actId="26606"/>
          <ac:spMkLst>
            <pc:docMk/>
            <pc:sldMk cId="362988381" sldId="286"/>
            <ac:spMk id="5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9:44.910" v="747" actId="26606"/>
          <ac:spMkLst>
            <pc:docMk/>
            <pc:sldMk cId="362988381" sldId="286"/>
            <ac:spMk id="52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59:44.910" v="747" actId="26606"/>
          <ac:spMkLst>
            <pc:docMk/>
            <pc:sldMk cId="362988381" sldId="286"/>
            <ac:spMk id="53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59:44.910" v="747" actId="26606"/>
          <ac:spMkLst>
            <pc:docMk/>
            <pc:sldMk cId="362988381" sldId="286"/>
            <ac:spMk id="55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59:46.085" v="749" actId="26606"/>
          <ac:spMkLst>
            <pc:docMk/>
            <pc:sldMk cId="362988381" sldId="286"/>
            <ac:spMk id="57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9:46.085" v="749" actId="26606"/>
          <ac:spMkLst>
            <pc:docMk/>
            <pc:sldMk cId="362988381" sldId="286"/>
            <ac:spMk id="59" creationId="{0AB6E427-3F73-4C06-A5D5-AE52C3883B50}"/>
          </ac:spMkLst>
        </pc:spChg>
        <pc:spChg chg="add del">
          <ac:chgData name="Devendar Sai Thallam" userId="de86197d-c43f-491c-a47b-aa12dc9d10b7" providerId="ADAL" clId="{205DC875-8FD6-4317-88CF-24079E65518F}" dt="2021-05-11T00:59:46.085" v="749" actId="26606"/>
          <ac:spMkLst>
            <pc:docMk/>
            <pc:sldMk cId="362988381" sldId="286"/>
            <ac:spMk id="60" creationId="{D8C9BDAA-0390-4B39-9B5C-BC95E5120DA4}"/>
          </ac:spMkLst>
        </pc:spChg>
        <pc:spChg chg="add del">
          <ac:chgData name="Devendar Sai Thallam" userId="de86197d-c43f-491c-a47b-aa12dc9d10b7" providerId="ADAL" clId="{205DC875-8FD6-4317-88CF-24079E65518F}" dt="2021-05-11T00:59:50.109" v="751" actId="26606"/>
          <ac:spMkLst>
            <pc:docMk/>
            <pc:sldMk cId="362988381" sldId="286"/>
            <ac:spMk id="63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9:50.109" v="751" actId="26606"/>
          <ac:spMkLst>
            <pc:docMk/>
            <pc:sldMk cId="362988381" sldId="286"/>
            <ac:spMk id="65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59:50.109" v="751" actId="26606"/>
          <ac:spMkLst>
            <pc:docMk/>
            <pc:sldMk cId="362988381" sldId="286"/>
            <ac:spMk id="66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59:50.109" v="751" actId="26606"/>
          <ac:spMkLst>
            <pc:docMk/>
            <pc:sldMk cId="362988381" sldId="286"/>
            <ac:spMk id="68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0:59:51.773" v="753" actId="26606"/>
          <ac:spMkLst>
            <pc:docMk/>
            <pc:sldMk cId="362988381" sldId="286"/>
            <ac:spMk id="7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9:51.773" v="753" actId="26606"/>
          <ac:spMkLst>
            <pc:docMk/>
            <pc:sldMk cId="362988381" sldId="286"/>
            <ac:spMk id="72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59:54.054" v="755" actId="26606"/>
          <ac:spMkLst>
            <pc:docMk/>
            <pc:sldMk cId="362988381" sldId="286"/>
            <ac:spMk id="75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9:54.054" v="755" actId="26606"/>
          <ac:spMkLst>
            <pc:docMk/>
            <pc:sldMk cId="362988381" sldId="286"/>
            <ac:spMk id="77" creationId="{B0E58038-8ACE-4AD9-B404-25C603550D83}"/>
          </ac:spMkLst>
        </pc:spChg>
        <pc:spChg chg="add del">
          <ac:chgData name="Devendar Sai Thallam" userId="de86197d-c43f-491c-a47b-aa12dc9d10b7" providerId="ADAL" clId="{205DC875-8FD6-4317-88CF-24079E65518F}" dt="2021-05-11T00:59:54.054" v="755" actId="26606"/>
          <ac:spMkLst>
            <pc:docMk/>
            <pc:sldMk cId="362988381" sldId="286"/>
            <ac:spMk id="79" creationId="{82BCDE19-2810-4337-9C49-8589C421767D}"/>
          </ac:spMkLst>
        </pc:spChg>
        <pc:spChg chg="add del">
          <ac:chgData name="Devendar Sai Thallam" userId="de86197d-c43f-491c-a47b-aa12dc9d10b7" providerId="ADAL" clId="{205DC875-8FD6-4317-88CF-24079E65518F}" dt="2021-05-11T00:59:55.824" v="757" actId="26606"/>
          <ac:spMkLst>
            <pc:docMk/>
            <pc:sldMk cId="362988381" sldId="286"/>
            <ac:spMk id="81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9:55.824" v="757" actId="26606"/>
          <ac:spMkLst>
            <pc:docMk/>
            <pc:sldMk cId="362988381" sldId="286"/>
            <ac:spMk id="83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59:55.824" v="757" actId="26606"/>
          <ac:spMkLst>
            <pc:docMk/>
            <pc:sldMk cId="362988381" sldId="286"/>
            <ac:spMk id="84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59:55.824" v="757" actId="26606"/>
          <ac:spMkLst>
            <pc:docMk/>
            <pc:sldMk cId="362988381" sldId="286"/>
            <ac:spMk id="86" creationId="{7363FFA6-C551-4935-A474-8B2482E55BAC}"/>
          </ac:spMkLst>
        </pc:spChg>
        <pc:spChg chg="add del">
          <ac:chgData name="Devendar Sai Thallam" userId="de86197d-c43f-491c-a47b-aa12dc9d10b7" providerId="ADAL" clId="{205DC875-8FD6-4317-88CF-24079E65518F}" dt="2021-05-11T00:59:56.996" v="759" actId="26606"/>
          <ac:spMkLst>
            <pc:docMk/>
            <pc:sldMk cId="362988381" sldId="286"/>
            <ac:spMk id="88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0:59:56.996" v="759" actId="26606"/>
          <ac:spMkLst>
            <pc:docMk/>
            <pc:sldMk cId="362988381" sldId="286"/>
            <ac:spMk id="90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0:59:56.996" v="759" actId="26606"/>
          <ac:spMkLst>
            <pc:docMk/>
            <pc:sldMk cId="362988381" sldId="286"/>
            <ac:spMk id="91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0:59:56.996" v="759" actId="26606"/>
          <ac:spMkLst>
            <pc:docMk/>
            <pc:sldMk cId="362988381" sldId="286"/>
            <ac:spMk id="93" creationId="{1FE461C7-FF45-427F-83D7-18DFBD48188D}"/>
          </ac:spMkLst>
        </pc:spChg>
        <pc:spChg chg="add">
          <ac:chgData name="Devendar Sai Thallam" userId="de86197d-c43f-491c-a47b-aa12dc9d10b7" providerId="ADAL" clId="{205DC875-8FD6-4317-88CF-24079E65518F}" dt="2021-05-11T00:59:57.005" v="760" actId="26606"/>
          <ac:spMkLst>
            <pc:docMk/>
            <pc:sldMk cId="362988381" sldId="286"/>
            <ac:spMk id="95" creationId="{416A0E3C-60E6-4F39-BC55-5F7C224E1F7C}"/>
          </ac:spMkLst>
        </pc:spChg>
        <pc:spChg chg="add">
          <ac:chgData name="Devendar Sai Thallam" userId="de86197d-c43f-491c-a47b-aa12dc9d10b7" providerId="ADAL" clId="{205DC875-8FD6-4317-88CF-24079E65518F}" dt="2021-05-11T00:59:57.005" v="760" actId="26606"/>
          <ac:spMkLst>
            <pc:docMk/>
            <pc:sldMk cId="362988381" sldId="286"/>
            <ac:spMk id="97" creationId="{990D0034-F768-41E7-85D4-F38C4DE85770}"/>
          </ac:spMkLst>
        </pc:spChg>
        <pc:spChg chg="add">
          <ac:chgData name="Devendar Sai Thallam" userId="de86197d-c43f-491c-a47b-aa12dc9d10b7" providerId="ADAL" clId="{205DC875-8FD6-4317-88CF-24079E65518F}" dt="2021-05-11T00:59:57.005" v="760" actId="26606"/>
          <ac:spMkLst>
            <pc:docMk/>
            <pc:sldMk cId="362988381" sldId="286"/>
            <ac:spMk id="98" creationId="{95B38FD6-641F-41BF-B466-C1C6366420F0}"/>
          </ac:spMkLst>
        </pc:spChg>
        <pc:spChg chg="add">
          <ac:chgData name="Devendar Sai Thallam" userId="de86197d-c43f-491c-a47b-aa12dc9d10b7" providerId="ADAL" clId="{205DC875-8FD6-4317-88CF-24079E65518F}" dt="2021-05-11T00:59:57.005" v="760" actId="26606"/>
          <ac:spMkLst>
            <pc:docMk/>
            <pc:sldMk cId="362988381" sldId="286"/>
            <ac:spMk id="100" creationId="{7363FFA6-C551-4935-A474-8B2482E55BAC}"/>
          </ac:spMkLst>
        </pc:spChg>
        <pc:picChg chg="add mod ord">
          <ac:chgData name="Devendar Sai Thallam" userId="de86197d-c43f-491c-a47b-aa12dc9d10b7" providerId="ADAL" clId="{205DC875-8FD6-4317-88CF-24079E65518F}" dt="2021-05-11T01:00:22.747" v="764" actId="14100"/>
          <ac:picMkLst>
            <pc:docMk/>
            <pc:sldMk cId="362988381" sldId="286"/>
            <ac:picMk id="5" creationId="{28B9BE9C-D580-42A3-8BD1-9C3393C7978A}"/>
          </ac:picMkLst>
        </pc:picChg>
        <pc:picChg chg="add del mod ord">
          <ac:chgData name="Devendar Sai Thallam" userId="de86197d-c43f-491c-a47b-aa12dc9d10b7" providerId="ADAL" clId="{205DC875-8FD6-4317-88CF-24079E65518F}" dt="2021-05-11T00:59:38.251" v="739"/>
          <ac:picMkLst>
            <pc:docMk/>
            <pc:sldMk cId="362988381" sldId="286"/>
            <ac:picMk id="6" creationId="{EDD6E00F-9C43-4887-AE97-4B5F573BC2F4}"/>
          </ac:picMkLst>
        </pc:picChg>
        <pc:picChg chg="add mod">
          <ac:chgData name="Devendar Sai Thallam" userId="de86197d-c43f-491c-a47b-aa12dc9d10b7" providerId="ADAL" clId="{205DC875-8FD6-4317-88CF-24079E65518F}" dt="2021-05-11T01:00:48.523" v="767" actId="1440"/>
          <ac:picMkLst>
            <pc:docMk/>
            <pc:sldMk cId="362988381" sldId="286"/>
            <ac:picMk id="94" creationId="{2ABADA87-1BA4-4DAA-8DB7-A61E51E0930A}"/>
          </ac:picMkLst>
        </pc:picChg>
        <pc:cxnChg chg="add del">
          <ac:chgData name="Devendar Sai Thallam" userId="de86197d-c43f-491c-a47b-aa12dc9d10b7" providerId="ADAL" clId="{205DC875-8FD6-4317-88CF-24079E65518F}" dt="2021-05-11T00:59:42.228" v="741" actId="26606"/>
          <ac:cxnSpMkLst>
            <pc:docMk/>
            <pc:sldMk cId="362988381" sldId="286"/>
            <ac:cxnSpMk id="1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9:20.113" v="726" actId="26606"/>
          <ac:cxnSpMkLst>
            <pc:docMk/>
            <pc:sldMk cId="362988381" sldId="286"/>
            <ac:cxnSpMk id="13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9:42.228" v="741" actId="26606"/>
          <ac:cxnSpMkLst>
            <pc:docMk/>
            <pc:sldMk cId="362988381" sldId="286"/>
            <ac:cxnSpMk id="18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59:20.113" v="726" actId="26606"/>
          <ac:cxnSpMkLst>
            <pc:docMk/>
            <pc:sldMk cId="362988381" sldId="286"/>
            <ac:cxnSpMk id="19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59:27.491" v="728" actId="26606"/>
          <ac:cxnSpMkLst>
            <pc:docMk/>
            <pc:sldMk cId="362988381" sldId="286"/>
            <ac:cxnSpMk id="24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9:42.830" v="743" actId="26606"/>
          <ac:cxnSpMkLst>
            <pc:docMk/>
            <pc:sldMk cId="362988381" sldId="286"/>
            <ac:cxnSpMk id="28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9:29.152" v="730" actId="26606"/>
          <ac:cxnSpMkLst>
            <pc:docMk/>
            <pc:sldMk cId="362988381" sldId="286"/>
            <ac:cxnSpMk id="30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9:29.152" v="730" actId="26606"/>
          <ac:cxnSpMkLst>
            <pc:docMk/>
            <pc:sldMk cId="362988381" sldId="286"/>
            <ac:cxnSpMk id="32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0:59:31.342" v="732" actId="26606"/>
          <ac:cxnSpMkLst>
            <pc:docMk/>
            <pc:sldMk cId="362988381" sldId="286"/>
            <ac:cxnSpMk id="35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9:31.342" v="732" actId="26606"/>
          <ac:cxnSpMkLst>
            <pc:docMk/>
            <pc:sldMk cId="362988381" sldId="286"/>
            <ac:cxnSpMk id="38" creationId="{38A34772-9011-42B5-AA63-FD6DEC92EE72}"/>
          </ac:cxnSpMkLst>
        </pc:cxnChg>
        <pc:cxnChg chg="add del">
          <ac:chgData name="Devendar Sai Thallam" userId="de86197d-c43f-491c-a47b-aa12dc9d10b7" providerId="ADAL" clId="{205DC875-8FD6-4317-88CF-24079E65518F}" dt="2021-05-11T00:59:42.830" v="743" actId="26606"/>
          <ac:cxnSpMkLst>
            <pc:docMk/>
            <pc:sldMk cId="362988381" sldId="286"/>
            <ac:cxnSpMk id="41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59:43.789" v="745" actId="26606"/>
          <ac:cxnSpMkLst>
            <pc:docMk/>
            <pc:sldMk cId="362988381" sldId="286"/>
            <ac:cxnSpMk id="45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9:43.789" v="745" actId="26606"/>
          <ac:cxnSpMkLst>
            <pc:docMk/>
            <pc:sldMk cId="362988381" sldId="286"/>
            <ac:cxnSpMk id="47" creationId="{EEB57AA8-F021-480C-A9E2-F89913313611}"/>
          </ac:cxnSpMkLst>
        </pc:cxnChg>
        <pc:cxnChg chg="add del">
          <ac:chgData name="Devendar Sai Thallam" userId="de86197d-c43f-491c-a47b-aa12dc9d10b7" providerId="ADAL" clId="{205DC875-8FD6-4317-88CF-24079E65518F}" dt="2021-05-11T00:59:44.910" v="747" actId="26606"/>
          <ac:cxnSpMkLst>
            <pc:docMk/>
            <pc:sldMk cId="362988381" sldId="286"/>
            <ac:cxnSpMk id="51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9:44.910" v="747" actId="26606"/>
          <ac:cxnSpMkLst>
            <pc:docMk/>
            <pc:sldMk cId="362988381" sldId="286"/>
            <ac:cxnSpMk id="54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59:46.085" v="749" actId="26606"/>
          <ac:cxnSpMkLst>
            <pc:docMk/>
            <pc:sldMk cId="362988381" sldId="286"/>
            <ac:cxnSpMk id="58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9:46.085" v="749" actId="26606"/>
          <ac:cxnSpMkLst>
            <pc:docMk/>
            <pc:sldMk cId="362988381" sldId="286"/>
            <ac:cxnSpMk id="61" creationId="{E04A321A-A039-4720-87B4-66A4210E0D57}"/>
          </ac:cxnSpMkLst>
        </pc:cxnChg>
        <pc:cxnChg chg="add del">
          <ac:chgData name="Devendar Sai Thallam" userId="de86197d-c43f-491c-a47b-aa12dc9d10b7" providerId="ADAL" clId="{205DC875-8FD6-4317-88CF-24079E65518F}" dt="2021-05-11T00:59:50.109" v="751" actId="26606"/>
          <ac:cxnSpMkLst>
            <pc:docMk/>
            <pc:sldMk cId="362988381" sldId="286"/>
            <ac:cxnSpMk id="64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9:50.109" v="751" actId="26606"/>
          <ac:cxnSpMkLst>
            <pc:docMk/>
            <pc:sldMk cId="362988381" sldId="286"/>
            <ac:cxnSpMk id="67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59:51.773" v="753" actId="26606"/>
          <ac:cxnSpMkLst>
            <pc:docMk/>
            <pc:sldMk cId="362988381" sldId="286"/>
            <ac:cxnSpMk id="71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9:51.773" v="753" actId="26606"/>
          <ac:cxnSpMkLst>
            <pc:docMk/>
            <pc:sldMk cId="362988381" sldId="286"/>
            <ac:cxnSpMk id="73" creationId="{5A0A5CF6-407C-4691-8122-49DF69D0020D}"/>
          </ac:cxnSpMkLst>
        </pc:cxnChg>
        <pc:cxnChg chg="add del">
          <ac:chgData name="Devendar Sai Thallam" userId="de86197d-c43f-491c-a47b-aa12dc9d10b7" providerId="ADAL" clId="{205DC875-8FD6-4317-88CF-24079E65518F}" dt="2021-05-11T00:59:54.054" v="755" actId="26606"/>
          <ac:cxnSpMkLst>
            <pc:docMk/>
            <pc:sldMk cId="362988381" sldId="286"/>
            <ac:cxnSpMk id="76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9:54.054" v="755" actId="26606"/>
          <ac:cxnSpMkLst>
            <pc:docMk/>
            <pc:sldMk cId="362988381" sldId="286"/>
            <ac:cxnSpMk id="78" creationId="{38A34772-9011-42B5-AA63-FD6DEC92EE72}"/>
          </ac:cxnSpMkLst>
        </pc:cxnChg>
        <pc:cxnChg chg="add del">
          <ac:chgData name="Devendar Sai Thallam" userId="de86197d-c43f-491c-a47b-aa12dc9d10b7" providerId="ADAL" clId="{205DC875-8FD6-4317-88CF-24079E65518F}" dt="2021-05-11T00:59:55.824" v="757" actId="26606"/>
          <ac:cxnSpMkLst>
            <pc:docMk/>
            <pc:sldMk cId="362988381" sldId="286"/>
            <ac:cxnSpMk id="8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9:55.824" v="757" actId="26606"/>
          <ac:cxnSpMkLst>
            <pc:docMk/>
            <pc:sldMk cId="362988381" sldId="286"/>
            <ac:cxnSpMk id="85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0:59:56.996" v="759" actId="26606"/>
          <ac:cxnSpMkLst>
            <pc:docMk/>
            <pc:sldMk cId="362988381" sldId="286"/>
            <ac:cxnSpMk id="89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0:59:56.996" v="759" actId="26606"/>
          <ac:cxnSpMkLst>
            <pc:docMk/>
            <pc:sldMk cId="362988381" sldId="286"/>
            <ac:cxnSpMk id="92" creationId="{6BF9119E-766E-4526-AAE5-639F577C0493}"/>
          </ac:cxnSpMkLst>
        </pc:cxnChg>
        <pc:cxnChg chg="add">
          <ac:chgData name="Devendar Sai Thallam" userId="de86197d-c43f-491c-a47b-aa12dc9d10b7" providerId="ADAL" clId="{205DC875-8FD6-4317-88CF-24079E65518F}" dt="2021-05-11T00:59:57.005" v="760" actId="26606"/>
          <ac:cxnSpMkLst>
            <pc:docMk/>
            <pc:sldMk cId="362988381" sldId="286"/>
            <ac:cxnSpMk id="96" creationId="{C5025DAC-8B93-4160-B017-3A274A5828C0}"/>
          </ac:cxnSpMkLst>
        </pc:cxnChg>
        <pc:cxnChg chg="add">
          <ac:chgData name="Devendar Sai Thallam" userId="de86197d-c43f-491c-a47b-aa12dc9d10b7" providerId="ADAL" clId="{205DC875-8FD6-4317-88CF-24079E65518F}" dt="2021-05-11T00:59:57.005" v="760" actId="26606"/>
          <ac:cxnSpMkLst>
            <pc:docMk/>
            <pc:sldMk cId="362988381" sldId="286"/>
            <ac:cxnSpMk id="99" creationId="{6BF9119E-766E-4526-AAE5-639F577C0493}"/>
          </ac:cxnSpMkLst>
        </pc:cxnChg>
      </pc:sldChg>
      <pc:sldChg chg="addSp delSp modSp new mod setBg setClrOvrMap">
        <pc:chgData name="Devendar Sai Thallam" userId="de86197d-c43f-491c-a47b-aa12dc9d10b7" providerId="ADAL" clId="{205DC875-8FD6-4317-88CF-24079E65518F}" dt="2021-05-11T01:02:18.912" v="814" actId="26606"/>
        <pc:sldMkLst>
          <pc:docMk/>
          <pc:sldMk cId="1979394818" sldId="287"/>
        </pc:sldMkLst>
        <pc:spChg chg="mod">
          <ac:chgData name="Devendar Sai Thallam" userId="de86197d-c43f-491c-a47b-aa12dc9d10b7" providerId="ADAL" clId="{205DC875-8FD6-4317-88CF-24079E65518F}" dt="2021-05-11T01:02:18.912" v="814" actId="26606"/>
          <ac:spMkLst>
            <pc:docMk/>
            <pc:sldMk cId="1979394818" sldId="287"/>
            <ac:spMk id="2" creationId="{C079B3F4-187D-44DA-B149-AD0C0C57AAE7}"/>
          </ac:spMkLst>
        </pc:spChg>
        <pc:spChg chg="del">
          <ac:chgData name="Devendar Sai Thallam" userId="de86197d-c43f-491c-a47b-aa12dc9d10b7" providerId="ADAL" clId="{205DC875-8FD6-4317-88CF-24079E65518F}" dt="2021-05-11T01:01:19.690" v="769"/>
          <ac:spMkLst>
            <pc:docMk/>
            <pc:sldMk cId="1979394818" sldId="287"/>
            <ac:spMk id="3" creationId="{04F0B0AF-5C10-49CD-9FBF-814DD70167A9}"/>
          </ac:spMkLst>
        </pc:spChg>
        <pc:spChg chg="mod ord">
          <ac:chgData name="Devendar Sai Thallam" userId="de86197d-c43f-491c-a47b-aa12dc9d10b7" providerId="ADAL" clId="{205DC875-8FD6-4317-88CF-24079E65518F}" dt="2021-05-11T01:02:18.912" v="814" actId="26606"/>
          <ac:spMkLst>
            <pc:docMk/>
            <pc:sldMk cId="1979394818" sldId="287"/>
            <ac:spMk id="4" creationId="{D3DEF804-E522-40C8-94DE-24303619C24D}"/>
          </ac:spMkLst>
        </pc:spChg>
        <pc:spChg chg="add del">
          <ac:chgData name="Devendar Sai Thallam" userId="de86197d-c43f-491c-a47b-aa12dc9d10b7" providerId="ADAL" clId="{205DC875-8FD6-4317-88CF-24079E65518F}" dt="2021-05-11T01:01:42.656" v="773" actId="26606"/>
          <ac:spMkLst>
            <pc:docMk/>
            <pc:sldMk cId="1979394818" sldId="287"/>
            <ac:spMk id="1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1:42.656" v="773" actId="26606"/>
          <ac:spMkLst>
            <pc:docMk/>
            <pc:sldMk cId="1979394818" sldId="287"/>
            <ac:spMk id="14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01:42.656" v="773" actId="26606"/>
          <ac:spMkLst>
            <pc:docMk/>
            <pc:sldMk cId="1979394818" sldId="287"/>
            <ac:spMk id="16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01:42.656" v="773" actId="26606"/>
          <ac:spMkLst>
            <pc:docMk/>
            <pc:sldMk cId="1979394818" sldId="287"/>
            <ac:spMk id="20" creationId="{7363FFA6-C551-4935-A474-8B2482E55BAC}"/>
          </ac:spMkLst>
        </pc:spChg>
        <pc:spChg chg="add del">
          <ac:chgData name="Devendar Sai Thallam" userId="de86197d-c43f-491c-a47b-aa12dc9d10b7" providerId="ADAL" clId="{205DC875-8FD6-4317-88CF-24079E65518F}" dt="2021-05-11T01:01:43.536" v="775" actId="26606"/>
          <ac:spMkLst>
            <pc:docMk/>
            <pc:sldMk cId="1979394818" sldId="287"/>
            <ac:spMk id="22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1:43.536" v="775" actId="26606"/>
          <ac:spMkLst>
            <pc:docMk/>
            <pc:sldMk cId="1979394818" sldId="287"/>
            <ac:spMk id="24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01:43.536" v="775" actId="26606"/>
          <ac:spMkLst>
            <pc:docMk/>
            <pc:sldMk cId="1979394818" sldId="287"/>
            <ac:spMk id="25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01:43.536" v="775" actId="26606"/>
          <ac:spMkLst>
            <pc:docMk/>
            <pc:sldMk cId="1979394818" sldId="287"/>
            <ac:spMk id="27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1:01:44.533" v="777" actId="26606"/>
          <ac:spMkLst>
            <pc:docMk/>
            <pc:sldMk cId="1979394818" sldId="287"/>
            <ac:spMk id="29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1:44.533" v="777" actId="26606"/>
          <ac:spMkLst>
            <pc:docMk/>
            <pc:sldMk cId="1979394818" sldId="287"/>
            <ac:spMk id="31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01:44.533" v="777" actId="26606"/>
          <ac:spMkLst>
            <pc:docMk/>
            <pc:sldMk cId="1979394818" sldId="287"/>
            <ac:spMk id="32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01:44.533" v="777" actId="26606"/>
          <ac:spMkLst>
            <pc:docMk/>
            <pc:sldMk cId="1979394818" sldId="287"/>
            <ac:spMk id="34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1:01:45.769" v="779" actId="26606"/>
          <ac:spMkLst>
            <pc:docMk/>
            <pc:sldMk cId="1979394818" sldId="287"/>
            <ac:spMk id="36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1:45.769" v="779" actId="26606"/>
          <ac:spMkLst>
            <pc:docMk/>
            <pc:sldMk cId="1979394818" sldId="287"/>
            <ac:spMk id="38" creationId="{F64BBAA4-C62B-4146-B49F-FE4CC4655EE0}"/>
          </ac:spMkLst>
        </pc:spChg>
        <pc:spChg chg="add del">
          <ac:chgData name="Devendar Sai Thallam" userId="de86197d-c43f-491c-a47b-aa12dc9d10b7" providerId="ADAL" clId="{205DC875-8FD6-4317-88CF-24079E65518F}" dt="2021-05-11T01:01:45.769" v="779" actId="26606"/>
          <ac:spMkLst>
            <pc:docMk/>
            <pc:sldMk cId="1979394818" sldId="287"/>
            <ac:spMk id="40" creationId="{6BF36B24-6632-4516-9692-731462896C1F}"/>
          </ac:spMkLst>
        </pc:spChg>
        <pc:spChg chg="add del">
          <ac:chgData name="Devendar Sai Thallam" userId="de86197d-c43f-491c-a47b-aa12dc9d10b7" providerId="ADAL" clId="{205DC875-8FD6-4317-88CF-24079E65518F}" dt="2021-05-11T01:01:48.061" v="781" actId="26606"/>
          <ac:spMkLst>
            <pc:docMk/>
            <pc:sldMk cId="1979394818" sldId="287"/>
            <ac:spMk id="42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1:48.061" v="781" actId="26606"/>
          <ac:spMkLst>
            <pc:docMk/>
            <pc:sldMk cId="1979394818" sldId="287"/>
            <ac:spMk id="44" creationId="{0AB6E427-3F73-4C06-A5D5-AE52C3883B50}"/>
          </ac:spMkLst>
        </pc:spChg>
        <pc:spChg chg="add del">
          <ac:chgData name="Devendar Sai Thallam" userId="de86197d-c43f-491c-a47b-aa12dc9d10b7" providerId="ADAL" clId="{205DC875-8FD6-4317-88CF-24079E65518F}" dt="2021-05-11T01:01:48.061" v="781" actId="26606"/>
          <ac:spMkLst>
            <pc:docMk/>
            <pc:sldMk cId="1979394818" sldId="287"/>
            <ac:spMk id="45" creationId="{D8C9BDAA-0390-4B39-9B5C-BC95E5120DA4}"/>
          </ac:spMkLst>
        </pc:spChg>
        <pc:spChg chg="add del">
          <ac:chgData name="Devendar Sai Thallam" userId="de86197d-c43f-491c-a47b-aa12dc9d10b7" providerId="ADAL" clId="{205DC875-8FD6-4317-88CF-24079E65518F}" dt="2021-05-11T01:01:51.254" v="783" actId="26606"/>
          <ac:spMkLst>
            <pc:docMk/>
            <pc:sldMk cId="1979394818" sldId="287"/>
            <ac:spMk id="48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1:51.254" v="783" actId="26606"/>
          <ac:spMkLst>
            <pc:docMk/>
            <pc:sldMk cId="1979394818" sldId="287"/>
            <ac:spMk id="50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01:53.552" v="785" actId="26606"/>
          <ac:spMkLst>
            <pc:docMk/>
            <pc:sldMk cId="1979394818" sldId="287"/>
            <ac:spMk id="53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1:53.552" v="785" actId="26606"/>
          <ac:spMkLst>
            <pc:docMk/>
            <pc:sldMk cId="1979394818" sldId="287"/>
            <ac:spMk id="55" creationId="{39B4056F-1959-4627-A683-77F6C0603FCD}"/>
          </ac:spMkLst>
        </pc:spChg>
        <pc:spChg chg="add del">
          <ac:chgData name="Devendar Sai Thallam" userId="de86197d-c43f-491c-a47b-aa12dc9d10b7" providerId="ADAL" clId="{205DC875-8FD6-4317-88CF-24079E65518F}" dt="2021-05-11T01:01:53.552" v="785" actId="26606"/>
          <ac:spMkLst>
            <pc:docMk/>
            <pc:sldMk cId="1979394818" sldId="287"/>
            <ac:spMk id="56" creationId="{D8D7349B-C9FA-4FCE-A1FF-948F460A3A9A}"/>
          </ac:spMkLst>
        </pc:spChg>
        <pc:spChg chg="add del">
          <ac:chgData name="Devendar Sai Thallam" userId="de86197d-c43f-491c-a47b-aa12dc9d10b7" providerId="ADAL" clId="{205DC875-8FD6-4317-88CF-24079E65518F}" dt="2021-05-11T01:01:55.872" v="787" actId="26606"/>
          <ac:spMkLst>
            <pc:docMk/>
            <pc:sldMk cId="1979394818" sldId="287"/>
            <ac:spMk id="59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1:55.872" v="787" actId="26606"/>
          <ac:spMkLst>
            <pc:docMk/>
            <pc:sldMk cId="1979394818" sldId="287"/>
            <ac:spMk id="61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1:01:59.304" v="789" actId="26606"/>
          <ac:spMkLst>
            <pc:docMk/>
            <pc:sldMk cId="1979394818" sldId="287"/>
            <ac:spMk id="64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1:59.304" v="789" actId="26606"/>
          <ac:spMkLst>
            <pc:docMk/>
            <pc:sldMk cId="1979394818" sldId="287"/>
            <ac:spMk id="66" creationId="{B0E58038-8ACE-4AD9-B404-25C603550D83}"/>
          </ac:spMkLst>
        </pc:spChg>
        <pc:spChg chg="add del">
          <ac:chgData name="Devendar Sai Thallam" userId="de86197d-c43f-491c-a47b-aa12dc9d10b7" providerId="ADAL" clId="{205DC875-8FD6-4317-88CF-24079E65518F}" dt="2021-05-11T01:01:59.304" v="789" actId="26606"/>
          <ac:spMkLst>
            <pc:docMk/>
            <pc:sldMk cId="1979394818" sldId="287"/>
            <ac:spMk id="68" creationId="{82BCDE19-2810-4337-9C49-8589C421767D}"/>
          </ac:spMkLst>
        </pc:spChg>
        <pc:spChg chg="add del">
          <ac:chgData name="Devendar Sai Thallam" userId="de86197d-c43f-491c-a47b-aa12dc9d10b7" providerId="ADAL" clId="{205DC875-8FD6-4317-88CF-24079E65518F}" dt="2021-05-11T01:02:00.473" v="791" actId="26606"/>
          <ac:spMkLst>
            <pc:docMk/>
            <pc:sldMk cId="1979394818" sldId="287"/>
            <ac:spMk id="7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2:00.473" v="791" actId="26606"/>
          <ac:spMkLst>
            <pc:docMk/>
            <pc:sldMk cId="1979394818" sldId="287"/>
            <ac:spMk id="72" creationId="{B0E58038-8ACE-4AD9-B404-25C603550D83}"/>
          </ac:spMkLst>
        </pc:spChg>
        <pc:spChg chg="add del">
          <ac:chgData name="Devendar Sai Thallam" userId="de86197d-c43f-491c-a47b-aa12dc9d10b7" providerId="ADAL" clId="{205DC875-8FD6-4317-88CF-24079E65518F}" dt="2021-05-11T01:02:00.473" v="791" actId="26606"/>
          <ac:spMkLst>
            <pc:docMk/>
            <pc:sldMk cId="1979394818" sldId="287"/>
            <ac:spMk id="73" creationId="{5A5CD42F-AE21-4AA7-BD72-1BB06E7DB765}"/>
          </ac:spMkLst>
        </pc:spChg>
        <pc:spChg chg="add del">
          <ac:chgData name="Devendar Sai Thallam" userId="de86197d-c43f-491c-a47b-aa12dc9d10b7" providerId="ADAL" clId="{205DC875-8FD6-4317-88CF-24079E65518F}" dt="2021-05-11T01:02:00.473" v="791" actId="26606"/>
          <ac:spMkLst>
            <pc:docMk/>
            <pc:sldMk cId="1979394818" sldId="287"/>
            <ac:spMk id="75" creationId="{82BCDE19-2810-4337-9C49-8589C421767D}"/>
          </ac:spMkLst>
        </pc:spChg>
        <pc:spChg chg="add del">
          <ac:chgData name="Devendar Sai Thallam" userId="de86197d-c43f-491c-a47b-aa12dc9d10b7" providerId="ADAL" clId="{205DC875-8FD6-4317-88CF-24079E65518F}" dt="2021-05-11T01:02:01.384" v="793" actId="26606"/>
          <ac:spMkLst>
            <pc:docMk/>
            <pc:sldMk cId="1979394818" sldId="287"/>
            <ac:spMk id="77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2:01.384" v="793" actId="26606"/>
          <ac:spMkLst>
            <pc:docMk/>
            <pc:sldMk cId="1979394818" sldId="287"/>
            <ac:spMk id="79" creationId="{08CB54FC-0B2A-4107-9A70-958B90B76585}"/>
          </ac:spMkLst>
        </pc:spChg>
        <pc:spChg chg="add del">
          <ac:chgData name="Devendar Sai Thallam" userId="de86197d-c43f-491c-a47b-aa12dc9d10b7" providerId="ADAL" clId="{205DC875-8FD6-4317-88CF-24079E65518F}" dt="2021-05-11T01:02:01.384" v="793" actId="26606"/>
          <ac:spMkLst>
            <pc:docMk/>
            <pc:sldMk cId="1979394818" sldId="287"/>
            <ac:spMk id="81" creationId="{9AA76026-5689-4584-8D93-D71D739E61B5}"/>
          </ac:spMkLst>
        </pc:spChg>
        <pc:spChg chg="add del">
          <ac:chgData name="Devendar Sai Thallam" userId="de86197d-c43f-491c-a47b-aa12dc9d10b7" providerId="ADAL" clId="{205DC875-8FD6-4317-88CF-24079E65518F}" dt="2021-05-11T01:02:02.494" v="795" actId="26606"/>
          <ac:spMkLst>
            <pc:docMk/>
            <pc:sldMk cId="1979394818" sldId="287"/>
            <ac:spMk id="83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2:02.494" v="795" actId="26606"/>
          <ac:spMkLst>
            <pc:docMk/>
            <pc:sldMk cId="1979394818" sldId="287"/>
            <ac:spMk id="85" creationId="{873ECEC8-0F24-45B8-950F-35FC94BCEAC8}"/>
          </ac:spMkLst>
        </pc:spChg>
        <pc:spChg chg="add del">
          <ac:chgData name="Devendar Sai Thallam" userId="de86197d-c43f-491c-a47b-aa12dc9d10b7" providerId="ADAL" clId="{205DC875-8FD6-4317-88CF-24079E65518F}" dt="2021-05-11T01:02:02.494" v="795" actId="26606"/>
          <ac:spMkLst>
            <pc:docMk/>
            <pc:sldMk cId="1979394818" sldId="287"/>
            <ac:spMk id="87" creationId="{8B53612E-ADB2-4457-9688-89506397AF28}"/>
          </ac:spMkLst>
        </pc:spChg>
        <pc:spChg chg="add del">
          <ac:chgData name="Devendar Sai Thallam" userId="de86197d-c43f-491c-a47b-aa12dc9d10b7" providerId="ADAL" clId="{205DC875-8FD6-4317-88CF-24079E65518F}" dt="2021-05-11T01:02:03.329" v="797" actId="26606"/>
          <ac:spMkLst>
            <pc:docMk/>
            <pc:sldMk cId="1979394818" sldId="287"/>
            <ac:spMk id="89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2:03.329" v="797" actId="26606"/>
          <ac:spMkLst>
            <pc:docMk/>
            <pc:sldMk cId="1979394818" sldId="287"/>
            <ac:spMk id="91" creationId="{B0E58038-8ACE-4AD9-B404-25C603550D83}"/>
          </ac:spMkLst>
        </pc:spChg>
        <pc:spChg chg="add del">
          <ac:chgData name="Devendar Sai Thallam" userId="de86197d-c43f-491c-a47b-aa12dc9d10b7" providerId="ADAL" clId="{205DC875-8FD6-4317-88CF-24079E65518F}" dt="2021-05-11T01:02:03.329" v="797" actId="26606"/>
          <ac:spMkLst>
            <pc:docMk/>
            <pc:sldMk cId="1979394818" sldId="287"/>
            <ac:spMk id="93" creationId="{82BCDE19-2810-4337-9C49-8589C421767D}"/>
          </ac:spMkLst>
        </pc:spChg>
        <pc:spChg chg="add del">
          <ac:chgData name="Devendar Sai Thallam" userId="de86197d-c43f-491c-a47b-aa12dc9d10b7" providerId="ADAL" clId="{205DC875-8FD6-4317-88CF-24079E65518F}" dt="2021-05-11T01:02:04.774" v="799" actId="26606"/>
          <ac:spMkLst>
            <pc:docMk/>
            <pc:sldMk cId="1979394818" sldId="287"/>
            <ac:spMk id="95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2:04.774" v="799" actId="26606"/>
          <ac:spMkLst>
            <pc:docMk/>
            <pc:sldMk cId="1979394818" sldId="287"/>
            <ac:spMk id="97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02:06.008" v="801" actId="26606"/>
          <ac:spMkLst>
            <pc:docMk/>
            <pc:sldMk cId="1979394818" sldId="287"/>
            <ac:spMk id="10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2:06.008" v="801" actId="26606"/>
          <ac:spMkLst>
            <pc:docMk/>
            <pc:sldMk cId="1979394818" sldId="287"/>
            <ac:spMk id="102" creationId="{80861964-D86C-4A50-8F6D-B466384A61B1}"/>
          </ac:spMkLst>
        </pc:spChg>
        <pc:spChg chg="add del">
          <ac:chgData name="Devendar Sai Thallam" userId="de86197d-c43f-491c-a47b-aa12dc9d10b7" providerId="ADAL" clId="{205DC875-8FD6-4317-88CF-24079E65518F}" dt="2021-05-11T01:02:06.008" v="801" actId="26606"/>
          <ac:spMkLst>
            <pc:docMk/>
            <pc:sldMk cId="1979394818" sldId="287"/>
            <ac:spMk id="104" creationId="{F2BDE551-930A-4FE1-8434-09824E3247E6}"/>
          </ac:spMkLst>
        </pc:spChg>
        <pc:spChg chg="add del">
          <ac:chgData name="Devendar Sai Thallam" userId="de86197d-c43f-491c-a47b-aa12dc9d10b7" providerId="ADAL" clId="{205DC875-8FD6-4317-88CF-24079E65518F}" dt="2021-05-11T01:02:08.681" v="803" actId="26606"/>
          <ac:spMkLst>
            <pc:docMk/>
            <pc:sldMk cId="1979394818" sldId="287"/>
            <ac:spMk id="106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2:08.681" v="803" actId="26606"/>
          <ac:spMkLst>
            <pc:docMk/>
            <pc:sldMk cId="1979394818" sldId="287"/>
            <ac:spMk id="108" creationId="{873ECEC8-0F24-45B8-950F-35FC94BCEAC8}"/>
          </ac:spMkLst>
        </pc:spChg>
        <pc:spChg chg="add del">
          <ac:chgData name="Devendar Sai Thallam" userId="de86197d-c43f-491c-a47b-aa12dc9d10b7" providerId="ADAL" clId="{205DC875-8FD6-4317-88CF-24079E65518F}" dt="2021-05-11T01:02:08.681" v="803" actId="26606"/>
          <ac:spMkLst>
            <pc:docMk/>
            <pc:sldMk cId="1979394818" sldId="287"/>
            <ac:spMk id="110" creationId="{8B53612E-ADB2-4457-9688-89506397AF28}"/>
          </ac:spMkLst>
        </pc:spChg>
        <pc:spChg chg="add del">
          <ac:chgData name="Devendar Sai Thallam" userId="de86197d-c43f-491c-a47b-aa12dc9d10b7" providerId="ADAL" clId="{205DC875-8FD6-4317-88CF-24079E65518F}" dt="2021-05-11T01:02:09.694" v="805" actId="26606"/>
          <ac:spMkLst>
            <pc:docMk/>
            <pc:sldMk cId="1979394818" sldId="287"/>
            <ac:spMk id="112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2:09.694" v="805" actId="26606"/>
          <ac:spMkLst>
            <pc:docMk/>
            <pc:sldMk cId="1979394818" sldId="287"/>
            <ac:spMk id="114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1:02:12.133" v="807" actId="26606"/>
          <ac:spMkLst>
            <pc:docMk/>
            <pc:sldMk cId="1979394818" sldId="287"/>
            <ac:spMk id="117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2:12.133" v="807" actId="26606"/>
          <ac:spMkLst>
            <pc:docMk/>
            <pc:sldMk cId="1979394818" sldId="287"/>
            <ac:spMk id="119" creationId="{80861964-D86C-4A50-8F6D-B466384A61B1}"/>
          </ac:spMkLst>
        </pc:spChg>
        <pc:spChg chg="add del">
          <ac:chgData name="Devendar Sai Thallam" userId="de86197d-c43f-491c-a47b-aa12dc9d10b7" providerId="ADAL" clId="{205DC875-8FD6-4317-88CF-24079E65518F}" dt="2021-05-11T01:02:12.133" v="807" actId="26606"/>
          <ac:spMkLst>
            <pc:docMk/>
            <pc:sldMk cId="1979394818" sldId="287"/>
            <ac:spMk id="121" creationId="{F2BDE551-930A-4FE1-8434-09824E3247E6}"/>
          </ac:spMkLst>
        </pc:spChg>
        <pc:spChg chg="add del">
          <ac:chgData name="Devendar Sai Thallam" userId="de86197d-c43f-491c-a47b-aa12dc9d10b7" providerId="ADAL" clId="{205DC875-8FD6-4317-88CF-24079E65518F}" dt="2021-05-11T01:02:13.276" v="809" actId="26606"/>
          <ac:spMkLst>
            <pc:docMk/>
            <pc:sldMk cId="1979394818" sldId="287"/>
            <ac:spMk id="123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2:13.276" v="809" actId="26606"/>
          <ac:spMkLst>
            <pc:docMk/>
            <pc:sldMk cId="1979394818" sldId="287"/>
            <ac:spMk id="125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1:02:17.596" v="811" actId="26606"/>
          <ac:spMkLst>
            <pc:docMk/>
            <pc:sldMk cId="1979394818" sldId="287"/>
            <ac:spMk id="128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2:17.596" v="811" actId="26606"/>
          <ac:spMkLst>
            <pc:docMk/>
            <pc:sldMk cId="1979394818" sldId="287"/>
            <ac:spMk id="130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02:18.904" v="813" actId="26606"/>
          <ac:spMkLst>
            <pc:docMk/>
            <pc:sldMk cId="1979394818" sldId="287"/>
            <ac:spMk id="133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2:18.904" v="813" actId="26606"/>
          <ac:spMkLst>
            <pc:docMk/>
            <pc:sldMk cId="1979394818" sldId="287"/>
            <ac:spMk id="135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02:18.904" v="813" actId="26606"/>
          <ac:spMkLst>
            <pc:docMk/>
            <pc:sldMk cId="1979394818" sldId="287"/>
            <ac:spMk id="136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02:18.904" v="813" actId="26606"/>
          <ac:spMkLst>
            <pc:docMk/>
            <pc:sldMk cId="1979394818" sldId="287"/>
            <ac:spMk id="138" creationId="{1FE461C7-FF45-427F-83D7-18DFBD48188D}"/>
          </ac:spMkLst>
        </pc:spChg>
        <pc:spChg chg="add">
          <ac:chgData name="Devendar Sai Thallam" userId="de86197d-c43f-491c-a47b-aa12dc9d10b7" providerId="ADAL" clId="{205DC875-8FD6-4317-88CF-24079E65518F}" dt="2021-05-11T01:02:18.912" v="814" actId="26606"/>
          <ac:spMkLst>
            <pc:docMk/>
            <pc:sldMk cId="1979394818" sldId="287"/>
            <ac:spMk id="140" creationId="{416A0E3C-60E6-4F39-BC55-5F7C224E1F7C}"/>
          </ac:spMkLst>
        </pc:spChg>
        <pc:spChg chg="add">
          <ac:chgData name="Devendar Sai Thallam" userId="de86197d-c43f-491c-a47b-aa12dc9d10b7" providerId="ADAL" clId="{205DC875-8FD6-4317-88CF-24079E65518F}" dt="2021-05-11T01:02:18.912" v="814" actId="26606"/>
          <ac:spMkLst>
            <pc:docMk/>
            <pc:sldMk cId="1979394818" sldId="287"/>
            <ac:spMk id="142" creationId="{0AB6E427-3F73-4C06-A5D5-AE52C3883B50}"/>
          </ac:spMkLst>
        </pc:spChg>
        <pc:spChg chg="add">
          <ac:chgData name="Devendar Sai Thallam" userId="de86197d-c43f-491c-a47b-aa12dc9d10b7" providerId="ADAL" clId="{205DC875-8FD6-4317-88CF-24079E65518F}" dt="2021-05-11T01:02:18.912" v="814" actId="26606"/>
          <ac:spMkLst>
            <pc:docMk/>
            <pc:sldMk cId="1979394818" sldId="287"/>
            <ac:spMk id="143" creationId="{D8C9BDAA-0390-4B39-9B5C-BC95E5120DA4}"/>
          </ac:spMkLst>
        </pc:spChg>
        <pc:picChg chg="add mod ord">
          <ac:chgData name="Devendar Sai Thallam" userId="de86197d-c43f-491c-a47b-aa12dc9d10b7" providerId="ADAL" clId="{205DC875-8FD6-4317-88CF-24079E65518F}" dt="2021-05-11T01:02:18.912" v="814" actId="26606"/>
          <ac:picMkLst>
            <pc:docMk/>
            <pc:sldMk cId="1979394818" sldId="287"/>
            <ac:picMk id="5" creationId="{776D6A8D-06DE-43CB-9485-86A2D795FE98}"/>
          </ac:picMkLst>
        </pc:picChg>
        <pc:cxnChg chg="add del">
          <ac:chgData name="Devendar Sai Thallam" userId="de86197d-c43f-491c-a47b-aa12dc9d10b7" providerId="ADAL" clId="{205DC875-8FD6-4317-88CF-24079E65518F}" dt="2021-05-11T01:01:42.656" v="773" actId="26606"/>
          <ac:cxnSpMkLst>
            <pc:docMk/>
            <pc:sldMk cId="1979394818" sldId="287"/>
            <ac:cxnSpMk id="1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1:42.656" v="773" actId="26606"/>
          <ac:cxnSpMkLst>
            <pc:docMk/>
            <pc:sldMk cId="1979394818" sldId="287"/>
            <ac:cxnSpMk id="18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1:01:43.536" v="775" actId="26606"/>
          <ac:cxnSpMkLst>
            <pc:docMk/>
            <pc:sldMk cId="1979394818" sldId="287"/>
            <ac:cxnSpMk id="23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1:43.536" v="775" actId="26606"/>
          <ac:cxnSpMkLst>
            <pc:docMk/>
            <pc:sldMk cId="1979394818" sldId="287"/>
            <ac:cxnSpMk id="26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1:01:44.533" v="777" actId="26606"/>
          <ac:cxnSpMkLst>
            <pc:docMk/>
            <pc:sldMk cId="1979394818" sldId="287"/>
            <ac:cxnSpMk id="30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1:44.533" v="777" actId="26606"/>
          <ac:cxnSpMkLst>
            <pc:docMk/>
            <pc:sldMk cId="1979394818" sldId="287"/>
            <ac:cxnSpMk id="33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1:01:45.769" v="779" actId="26606"/>
          <ac:cxnSpMkLst>
            <pc:docMk/>
            <pc:sldMk cId="1979394818" sldId="287"/>
            <ac:cxnSpMk id="37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1:45.769" v="779" actId="26606"/>
          <ac:cxnSpMkLst>
            <pc:docMk/>
            <pc:sldMk cId="1979394818" sldId="287"/>
            <ac:cxnSpMk id="39" creationId="{EEB57AA8-F021-480C-A9E2-F89913313611}"/>
          </ac:cxnSpMkLst>
        </pc:cxnChg>
        <pc:cxnChg chg="add del">
          <ac:chgData name="Devendar Sai Thallam" userId="de86197d-c43f-491c-a47b-aa12dc9d10b7" providerId="ADAL" clId="{205DC875-8FD6-4317-88CF-24079E65518F}" dt="2021-05-11T01:01:48.061" v="781" actId="26606"/>
          <ac:cxnSpMkLst>
            <pc:docMk/>
            <pc:sldMk cId="1979394818" sldId="287"/>
            <ac:cxnSpMk id="43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1:48.061" v="781" actId="26606"/>
          <ac:cxnSpMkLst>
            <pc:docMk/>
            <pc:sldMk cId="1979394818" sldId="287"/>
            <ac:cxnSpMk id="46" creationId="{E04A321A-A039-4720-87B4-66A4210E0D57}"/>
          </ac:cxnSpMkLst>
        </pc:cxnChg>
        <pc:cxnChg chg="add del">
          <ac:chgData name="Devendar Sai Thallam" userId="de86197d-c43f-491c-a47b-aa12dc9d10b7" providerId="ADAL" clId="{205DC875-8FD6-4317-88CF-24079E65518F}" dt="2021-05-11T01:01:51.254" v="783" actId="26606"/>
          <ac:cxnSpMkLst>
            <pc:docMk/>
            <pc:sldMk cId="1979394818" sldId="287"/>
            <ac:cxnSpMk id="49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1:51.254" v="783" actId="26606"/>
          <ac:cxnSpMkLst>
            <pc:docMk/>
            <pc:sldMk cId="1979394818" sldId="287"/>
            <ac:cxnSpMk id="51" creationId="{5A0A5CF6-407C-4691-8122-49DF69D0020D}"/>
          </ac:cxnSpMkLst>
        </pc:cxnChg>
        <pc:cxnChg chg="add del">
          <ac:chgData name="Devendar Sai Thallam" userId="de86197d-c43f-491c-a47b-aa12dc9d10b7" providerId="ADAL" clId="{205DC875-8FD6-4317-88CF-24079E65518F}" dt="2021-05-11T01:01:53.552" v="785" actId="26606"/>
          <ac:cxnSpMkLst>
            <pc:docMk/>
            <pc:sldMk cId="1979394818" sldId="287"/>
            <ac:cxnSpMk id="54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1:53.552" v="785" actId="26606"/>
          <ac:cxnSpMkLst>
            <pc:docMk/>
            <pc:sldMk cId="1979394818" sldId="287"/>
            <ac:cxnSpMk id="57" creationId="{55646586-8E5D-4A2B-BDA9-01CE28AC89A1}"/>
          </ac:cxnSpMkLst>
        </pc:cxnChg>
        <pc:cxnChg chg="add del">
          <ac:chgData name="Devendar Sai Thallam" userId="de86197d-c43f-491c-a47b-aa12dc9d10b7" providerId="ADAL" clId="{205DC875-8FD6-4317-88CF-24079E65518F}" dt="2021-05-11T01:01:55.872" v="787" actId="26606"/>
          <ac:cxnSpMkLst>
            <pc:docMk/>
            <pc:sldMk cId="1979394818" sldId="287"/>
            <ac:cxnSpMk id="60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1:55.872" v="787" actId="26606"/>
          <ac:cxnSpMkLst>
            <pc:docMk/>
            <pc:sldMk cId="1979394818" sldId="287"/>
            <ac:cxnSpMk id="62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1:01:59.304" v="789" actId="26606"/>
          <ac:cxnSpMkLst>
            <pc:docMk/>
            <pc:sldMk cId="1979394818" sldId="287"/>
            <ac:cxnSpMk id="65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1:59.304" v="789" actId="26606"/>
          <ac:cxnSpMkLst>
            <pc:docMk/>
            <pc:sldMk cId="1979394818" sldId="287"/>
            <ac:cxnSpMk id="67" creationId="{38A34772-9011-42B5-AA63-FD6DEC92EE72}"/>
          </ac:cxnSpMkLst>
        </pc:cxnChg>
        <pc:cxnChg chg="add del">
          <ac:chgData name="Devendar Sai Thallam" userId="de86197d-c43f-491c-a47b-aa12dc9d10b7" providerId="ADAL" clId="{205DC875-8FD6-4317-88CF-24079E65518F}" dt="2021-05-11T01:02:00.473" v="791" actId="26606"/>
          <ac:cxnSpMkLst>
            <pc:docMk/>
            <pc:sldMk cId="1979394818" sldId="287"/>
            <ac:cxnSpMk id="71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2:00.473" v="791" actId="26606"/>
          <ac:cxnSpMkLst>
            <pc:docMk/>
            <pc:sldMk cId="1979394818" sldId="287"/>
            <ac:cxnSpMk id="74" creationId="{38A34772-9011-42B5-AA63-FD6DEC92EE72}"/>
          </ac:cxnSpMkLst>
        </pc:cxnChg>
        <pc:cxnChg chg="add del">
          <ac:chgData name="Devendar Sai Thallam" userId="de86197d-c43f-491c-a47b-aa12dc9d10b7" providerId="ADAL" clId="{205DC875-8FD6-4317-88CF-24079E65518F}" dt="2021-05-11T01:02:01.384" v="793" actId="26606"/>
          <ac:cxnSpMkLst>
            <pc:docMk/>
            <pc:sldMk cId="1979394818" sldId="287"/>
            <ac:cxnSpMk id="78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2:01.384" v="793" actId="26606"/>
          <ac:cxnSpMkLst>
            <pc:docMk/>
            <pc:sldMk cId="1979394818" sldId="287"/>
            <ac:cxnSpMk id="80" creationId="{7855A9B5-1710-4B19-B0F1-CDFDD4ED5B7E}"/>
          </ac:cxnSpMkLst>
        </pc:cxnChg>
        <pc:cxnChg chg="add del">
          <ac:chgData name="Devendar Sai Thallam" userId="de86197d-c43f-491c-a47b-aa12dc9d10b7" providerId="ADAL" clId="{205DC875-8FD6-4317-88CF-24079E65518F}" dt="2021-05-11T01:02:02.494" v="795" actId="26606"/>
          <ac:cxnSpMkLst>
            <pc:docMk/>
            <pc:sldMk cId="1979394818" sldId="287"/>
            <ac:cxnSpMk id="84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2:02.494" v="795" actId="26606"/>
          <ac:cxnSpMkLst>
            <pc:docMk/>
            <pc:sldMk cId="1979394818" sldId="287"/>
            <ac:cxnSpMk id="86" creationId="{89EB8C68-FF1B-4849-867B-32D29B19F102}"/>
          </ac:cxnSpMkLst>
        </pc:cxnChg>
        <pc:cxnChg chg="add del">
          <ac:chgData name="Devendar Sai Thallam" userId="de86197d-c43f-491c-a47b-aa12dc9d10b7" providerId="ADAL" clId="{205DC875-8FD6-4317-88CF-24079E65518F}" dt="2021-05-11T01:02:03.329" v="797" actId="26606"/>
          <ac:cxnSpMkLst>
            <pc:docMk/>
            <pc:sldMk cId="1979394818" sldId="287"/>
            <ac:cxnSpMk id="90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2:03.329" v="797" actId="26606"/>
          <ac:cxnSpMkLst>
            <pc:docMk/>
            <pc:sldMk cId="1979394818" sldId="287"/>
            <ac:cxnSpMk id="92" creationId="{38A34772-9011-42B5-AA63-FD6DEC92EE72}"/>
          </ac:cxnSpMkLst>
        </pc:cxnChg>
        <pc:cxnChg chg="add del">
          <ac:chgData name="Devendar Sai Thallam" userId="de86197d-c43f-491c-a47b-aa12dc9d10b7" providerId="ADAL" clId="{205DC875-8FD6-4317-88CF-24079E65518F}" dt="2021-05-11T01:02:04.774" v="799" actId="26606"/>
          <ac:cxnSpMkLst>
            <pc:docMk/>
            <pc:sldMk cId="1979394818" sldId="287"/>
            <ac:cxnSpMk id="96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2:04.774" v="799" actId="26606"/>
          <ac:cxnSpMkLst>
            <pc:docMk/>
            <pc:sldMk cId="1979394818" sldId="287"/>
            <ac:cxnSpMk id="98" creationId="{5A0A5CF6-407C-4691-8122-49DF69D0020D}"/>
          </ac:cxnSpMkLst>
        </pc:cxnChg>
        <pc:cxnChg chg="add del">
          <ac:chgData name="Devendar Sai Thallam" userId="de86197d-c43f-491c-a47b-aa12dc9d10b7" providerId="ADAL" clId="{205DC875-8FD6-4317-88CF-24079E65518F}" dt="2021-05-11T01:02:06.008" v="801" actId="26606"/>
          <ac:cxnSpMkLst>
            <pc:docMk/>
            <pc:sldMk cId="1979394818" sldId="287"/>
            <ac:cxnSpMk id="101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2:06.008" v="801" actId="26606"/>
          <ac:cxnSpMkLst>
            <pc:docMk/>
            <pc:sldMk cId="1979394818" sldId="287"/>
            <ac:cxnSpMk id="103" creationId="{754A678E-8F30-4E92-A5BF-F5D03D011394}"/>
          </ac:cxnSpMkLst>
        </pc:cxnChg>
        <pc:cxnChg chg="add del">
          <ac:chgData name="Devendar Sai Thallam" userId="de86197d-c43f-491c-a47b-aa12dc9d10b7" providerId="ADAL" clId="{205DC875-8FD6-4317-88CF-24079E65518F}" dt="2021-05-11T01:02:08.681" v="803" actId="26606"/>
          <ac:cxnSpMkLst>
            <pc:docMk/>
            <pc:sldMk cId="1979394818" sldId="287"/>
            <ac:cxnSpMk id="107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2:08.681" v="803" actId="26606"/>
          <ac:cxnSpMkLst>
            <pc:docMk/>
            <pc:sldMk cId="1979394818" sldId="287"/>
            <ac:cxnSpMk id="109" creationId="{89EB8C68-FF1B-4849-867B-32D29B19F102}"/>
          </ac:cxnSpMkLst>
        </pc:cxnChg>
        <pc:cxnChg chg="add del">
          <ac:chgData name="Devendar Sai Thallam" userId="de86197d-c43f-491c-a47b-aa12dc9d10b7" providerId="ADAL" clId="{205DC875-8FD6-4317-88CF-24079E65518F}" dt="2021-05-11T01:02:09.694" v="805" actId="26606"/>
          <ac:cxnSpMkLst>
            <pc:docMk/>
            <pc:sldMk cId="1979394818" sldId="287"/>
            <ac:cxnSpMk id="113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2:09.694" v="805" actId="26606"/>
          <ac:cxnSpMkLst>
            <pc:docMk/>
            <pc:sldMk cId="1979394818" sldId="287"/>
            <ac:cxnSpMk id="115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1:02:12.133" v="807" actId="26606"/>
          <ac:cxnSpMkLst>
            <pc:docMk/>
            <pc:sldMk cId="1979394818" sldId="287"/>
            <ac:cxnSpMk id="118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2:12.133" v="807" actId="26606"/>
          <ac:cxnSpMkLst>
            <pc:docMk/>
            <pc:sldMk cId="1979394818" sldId="287"/>
            <ac:cxnSpMk id="120" creationId="{754A678E-8F30-4E92-A5BF-F5D03D011394}"/>
          </ac:cxnSpMkLst>
        </pc:cxnChg>
        <pc:cxnChg chg="add del">
          <ac:chgData name="Devendar Sai Thallam" userId="de86197d-c43f-491c-a47b-aa12dc9d10b7" providerId="ADAL" clId="{205DC875-8FD6-4317-88CF-24079E65518F}" dt="2021-05-11T01:02:13.276" v="809" actId="26606"/>
          <ac:cxnSpMkLst>
            <pc:docMk/>
            <pc:sldMk cId="1979394818" sldId="287"/>
            <ac:cxnSpMk id="124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2:13.276" v="809" actId="26606"/>
          <ac:cxnSpMkLst>
            <pc:docMk/>
            <pc:sldMk cId="1979394818" sldId="287"/>
            <ac:cxnSpMk id="126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1:02:17.596" v="811" actId="26606"/>
          <ac:cxnSpMkLst>
            <pc:docMk/>
            <pc:sldMk cId="1979394818" sldId="287"/>
            <ac:cxnSpMk id="129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2:17.596" v="811" actId="26606"/>
          <ac:cxnSpMkLst>
            <pc:docMk/>
            <pc:sldMk cId="1979394818" sldId="287"/>
            <ac:cxnSpMk id="131" creationId="{5A0A5CF6-407C-4691-8122-49DF69D0020D}"/>
          </ac:cxnSpMkLst>
        </pc:cxnChg>
        <pc:cxnChg chg="add del">
          <ac:chgData name="Devendar Sai Thallam" userId="de86197d-c43f-491c-a47b-aa12dc9d10b7" providerId="ADAL" clId="{205DC875-8FD6-4317-88CF-24079E65518F}" dt="2021-05-11T01:02:18.904" v="813" actId="26606"/>
          <ac:cxnSpMkLst>
            <pc:docMk/>
            <pc:sldMk cId="1979394818" sldId="287"/>
            <ac:cxnSpMk id="134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2:18.904" v="813" actId="26606"/>
          <ac:cxnSpMkLst>
            <pc:docMk/>
            <pc:sldMk cId="1979394818" sldId="287"/>
            <ac:cxnSpMk id="137" creationId="{6BF9119E-766E-4526-AAE5-639F577C0493}"/>
          </ac:cxnSpMkLst>
        </pc:cxnChg>
        <pc:cxnChg chg="add">
          <ac:chgData name="Devendar Sai Thallam" userId="de86197d-c43f-491c-a47b-aa12dc9d10b7" providerId="ADAL" clId="{205DC875-8FD6-4317-88CF-24079E65518F}" dt="2021-05-11T01:02:18.912" v="814" actId="26606"/>
          <ac:cxnSpMkLst>
            <pc:docMk/>
            <pc:sldMk cId="1979394818" sldId="287"/>
            <ac:cxnSpMk id="141" creationId="{C5025DAC-8B93-4160-B017-3A274A5828C0}"/>
          </ac:cxnSpMkLst>
        </pc:cxnChg>
        <pc:cxnChg chg="add">
          <ac:chgData name="Devendar Sai Thallam" userId="de86197d-c43f-491c-a47b-aa12dc9d10b7" providerId="ADAL" clId="{205DC875-8FD6-4317-88CF-24079E65518F}" dt="2021-05-11T01:02:18.912" v="814" actId="26606"/>
          <ac:cxnSpMkLst>
            <pc:docMk/>
            <pc:sldMk cId="1979394818" sldId="287"/>
            <ac:cxnSpMk id="144" creationId="{E04A321A-A039-4720-87B4-66A4210E0D57}"/>
          </ac:cxnSpMkLst>
        </pc:cxnChg>
      </pc:sldChg>
      <pc:sldChg chg="addSp delSp modSp new mod setBg setClrOvrMap">
        <pc:chgData name="Devendar Sai Thallam" userId="de86197d-c43f-491c-a47b-aa12dc9d10b7" providerId="ADAL" clId="{205DC875-8FD6-4317-88CF-24079E65518F}" dt="2021-05-11T01:03:02.128" v="819" actId="26606"/>
        <pc:sldMkLst>
          <pc:docMk/>
          <pc:sldMk cId="2184697991" sldId="288"/>
        </pc:sldMkLst>
        <pc:spChg chg="mod">
          <ac:chgData name="Devendar Sai Thallam" userId="de86197d-c43f-491c-a47b-aa12dc9d10b7" providerId="ADAL" clId="{205DC875-8FD6-4317-88CF-24079E65518F}" dt="2021-05-11T01:03:02.128" v="819" actId="26606"/>
          <ac:spMkLst>
            <pc:docMk/>
            <pc:sldMk cId="2184697991" sldId="288"/>
            <ac:spMk id="2" creationId="{3B77D96D-B3A0-4591-B0B2-D3715C787964}"/>
          </ac:spMkLst>
        </pc:spChg>
        <pc:spChg chg="del">
          <ac:chgData name="Devendar Sai Thallam" userId="de86197d-c43f-491c-a47b-aa12dc9d10b7" providerId="ADAL" clId="{205DC875-8FD6-4317-88CF-24079E65518F}" dt="2021-05-11T01:02:48.288" v="816"/>
          <ac:spMkLst>
            <pc:docMk/>
            <pc:sldMk cId="2184697991" sldId="288"/>
            <ac:spMk id="3" creationId="{28504D16-8A49-4FB3-9541-3C80D74DF1DA}"/>
          </ac:spMkLst>
        </pc:spChg>
        <pc:spChg chg="mod">
          <ac:chgData name="Devendar Sai Thallam" userId="de86197d-c43f-491c-a47b-aa12dc9d10b7" providerId="ADAL" clId="{205DC875-8FD6-4317-88CF-24079E65518F}" dt="2021-05-11T01:03:02.128" v="819" actId="26606"/>
          <ac:spMkLst>
            <pc:docMk/>
            <pc:sldMk cId="2184697991" sldId="288"/>
            <ac:spMk id="4" creationId="{BCEBA919-8FAF-49C0-AB72-7A5C51500C02}"/>
          </ac:spMkLst>
        </pc:spChg>
        <pc:spChg chg="add">
          <ac:chgData name="Devendar Sai Thallam" userId="de86197d-c43f-491c-a47b-aa12dc9d10b7" providerId="ADAL" clId="{205DC875-8FD6-4317-88CF-24079E65518F}" dt="2021-05-11T01:03:02.128" v="819" actId="26606"/>
          <ac:spMkLst>
            <pc:docMk/>
            <pc:sldMk cId="2184697991" sldId="288"/>
            <ac:spMk id="10" creationId="{416A0E3C-60E6-4F39-BC55-5F7C224E1F7C}"/>
          </ac:spMkLst>
        </pc:spChg>
        <pc:spChg chg="add">
          <ac:chgData name="Devendar Sai Thallam" userId="de86197d-c43f-491c-a47b-aa12dc9d10b7" providerId="ADAL" clId="{205DC875-8FD6-4317-88CF-24079E65518F}" dt="2021-05-11T01:03:02.128" v="819" actId="26606"/>
          <ac:spMkLst>
            <pc:docMk/>
            <pc:sldMk cId="2184697991" sldId="288"/>
            <ac:spMk id="14" creationId="{990D0034-F768-41E7-85D4-F38C4DE85770}"/>
          </ac:spMkLst>
        </pc:spChg>
        <pc:spChg chg="add">
          <ac:chgData name="Devendar Sai Thallam" userId="de86197d-c43f-491c-a47b-aa12dc9d10b7" providerId="ADAL" clId="{205DC875-8FD6-4317-88CF-24079E65518F}" dt="2021-05-11T01:03:02.128" v="819" actId="26606"/>
          <ac:spMkLst>
            <pc:docMk/>
            <pc:sldMk cId="2184697991" sldId="288"/>
            <ac:spMk id="16" creationId="{95B38FD6-641F-41BF-B466-C1C6366420F0}"/>
          </ac:spMkLst>
        </pc:spChg>
        <pc:spChg chg="add">
          <ac:chgData name="Devendar Sai Thallam" userId="de86197d-c43f-491c-a47b-aa12dc9d10b7" providerId="ADAL" clId="{205DC875-8FD6-4317-88CF-24079E65518F}" dt="2021-05-11T01:03:02.128" v="819" actId="26606"/>
          <ac:spMkLst>
            <pc:docMk/>
            <pc:sldMk cId="2184697991" sldId="288"/>
            <ac:spMk id="20" creationId="{7363FFA6-C551-4935-A474-8B2482E55BAC}"/>
          </ac:spMkLst>
        </pc:spChg>
        <pc:picChg chg="add mod ord">
          <ac:chgData name="Devendar Sai Thallam" userId="de86197d-c43f-491c-a47b-aa12dc9d10b7" providerId="ADAL" clId="{205DC875-8FD6-4317-88CF-24079E65518F}" dt="2021-05-11T01:03:02.128" v="819" actId="26606"/>
          <ac:picMkLst>
            <pc:docMk/>
            <pc:sldMk cId="2184697991" sldId="288"/>
            <ac:picMk id="5" creationId="{2104E5C7-DABF-4C78-9BA5-76E731B58A9F}"/>
          </ac:picMkLst>
        </pc:picChg>
        <pc:cxnChg chg="add">
          <ac:chgData name="Devendar Sai Thallam" userId="de86197d-c43f-491c-a47b-aa12dc9d10b7" providerId="ADAL" clId="{205DC875-8FD6-4317-88CF-24079E65518F}" dt="2021-05-11T01:03:02.128" v="819" actId="26606"/>
          <ac:cxnSpMkLst>
            <pc:docMk/>
            <pc:sldMk cId="2184697991" sldId="288"/>
            <ac:cxnSpMk id="12" creationId="{C5025DAC-8B93-4160-B017-3A274A5828C0}"/>
          </ac:cxnSpMkLst>
        </pc:cxnChg>
        <pc:cxnChg chg="add">
          <ac:chgData name="Devendar Sai Thallam" userId="de86197d-c43f-491c-a47b-aa12dc9d10b7" providerId="ADAL" clId="{205DC875-8FD6-4317-88CF-24079E65518F}" dt="2021-05-11T01:03:02.128" v="819" actId="26606"/>
          <ac:cxnSpMkLst>
            <pc:docMk/>
            <pc:sldMk cId="2184697991" sldId="288"/>
            <ac:cxnSpMk id="18" creationId="{6BF9119E-766E-4526-AAE5-639F577C0493}"/>
          </ac:cxnSpMkLst>
        </pc:cxnChg>
      </pc:sldChg>
      <pc:sldChg chg="addSp delSp modSp new mod setBg setClrOvrMap">
        <pc:chgData name="Devendar Sai Thallam" userId="de86197d-c43f-491c-a47b-aa12dc9d10b7" providerId="ADAL" clId="{205DC875-8FD6-4317-88CF-24079E65518F}" dt="2021-05-11T01:03:38.688" v="824" actId="26606"/>
        <pc:sldMkLst>
          <pc:docMk/>
          <pc:sldMk cId="3938965206" sldId="289"/>
        </pc:sldMkLst>
        <pc:spChg chg="mod">
          <ac:chgData name="Devendar Sai Thallam" userId="de86197d-c43f-491c-a47b-aa12dc9d10b7" providerId="ADAL" clId="{205DC875-8FD6-4317-88CF-24079E65518F}" dt="2021-05-11T01:03:38.688" v="824" actId="26606"/>
          <ac:spMkLst>
            <pc:docMk/>
            <pc:sldMk cId="3938965206" sldId="289"/>
            <ac:spMk id="2" creationId="{CF68F2C2-7A4D-428D-A705-990F7FA7DABF}"/>
          </ac:spMkLst>
        </pc:spChg>
        <pc:spChg chg="del">
          <ac:chgData name="Devendar Sai Thallam" userId="de86197d-c43f-491c-a47b-aa12dc9d10b7" providerId="ADAL" clId="{205DC875-8FD6-4317-88CF-24079E65518F}" dt="2021-05-11T01:03:22.380" v="821"/>
          <ac:spMkLst>
            <pc:docMk/>
            <pc:sldMk cId="3938965206" sldId="289"/>
            <ac:spMk id="3" creationId="{F2529C6F-633F-426C-9741-3CDB82DFC0F7}"/>
          </ac:spMkLst>
        </pc:spChg>
        <pc:spChg chg="mod">
          <ac:chgData name="Devendar Sai Thallam" userId="de86197d-c43f-491c-a47b-aa12dc9d10b7" providerId="ADAL" clId="{205DC875-8FD6-4317-88CF-24079E65518F}" dt="2021-05-11T01:03:38.688" v="824" actId="26606"/>
          <ac:spMkLst>
            <pc:docMk/>
            <pc:sldMk cId="3938965206" sldId="289"/>
            <ac:spMk id="4" creationId="{A8C15091-816F-464C-BC83-9BDD1D444DD7}"/>
          </ac:spMkLst>
        </pc:spChg>
        <pc:spChg chg="add">
          <ac:chgData name="Devendar Sai Thallam" userId="de86197d-c43f-491c-a47b-aa12dc9d10b7" providerId="ADAL" clId="{205DC875-8FD6-4317-88CF-24079E65518F}" dt="2021-05-11T01:03:38.688" v="824" actId="26606"/>
          <ac:spMkLst>
            <pc:docMk/>
            <pc:sldMk cId="3938965206" sldId="289"/>
            <ac:spMk id="10" creationId="{416A0E3C-60E6-4F39-BC55-5F7C224E1F7C}"/>
          </ac:spMkLst>
        </pc:spChg>
        <pc:spChg chg="add">
          <ac:chgData name="Devendar Sai Thallam" userId="de86197d-c43f-491c-a47b-aa12dc9d10b7" providerId="ADAL" clId="{205DC875-8FD6-4317-88CF-24079E65518F}" dt="2021-05-11T01:03:38.688" v="824" actId="26606"/>
          <ac:spMkLst>
            <pc:docMk/>
            <pc:sldMk cId="3938965206" sldId="289"/>
            <ac:spMk id="14" creationId="{990D0034-F768-41E7-85D4-F38C4DE85770}"/>
          </ac:spMkLst>
        </pc:spChg>
        <pc:spChg chg="add">
          <ac:chgData name="Devendar Sai Thallam" userId="de86197d-c43f-491c-a47b-aa12dc9d10b7" providerId="ADAL" clId="{205DC875-8FD6-4317-88CF-24079E65518F}" dt="2021-05-11T01:03:38.688" v="824" actId="26606"/>
          <ac:spMkLst>
            <pc:docMk/>
            <pc:sldMk cId="3938965206" sldId="289"/>
            <ac:spMk id="16" creationId="{95B38FD6-641F-41BF-B466-C1C6366420F0}"/>
          </ac:spMkLst>
        </pc:spChg>
        <pc:spChg chg="add">
          <ac:chgData name="Devendar Sai Thallam" userId="de86197d-c43f-491c-a47b-aa12dc9d10b7" providerId="ADAL" clId="{205DC875-8FD6-4317-88CF-24079E65518F}" dt="2021-05-11T01:03:38.688" v="824" actId="26606"/>
          <ac:spMkLst>
            <pc:docMk/>
            <pc:sldMk cId="3938965206" sldId="289"/>
            <ac:spMk id="20" creationId="{7363FFA6-C551-4935-A474-8B2482E55BAC}"/>
          </ac:spMkLst>
        </pc:spChg>
        <pc:picChg chg="add mod ord">
          <ac:chgData name="Devendar Sai Thallam" userId="de86197d-c43f-491c-a47b-aa12dc9d10b7" providerId="ADAL" clId="{205DC875-8FD6-4317-88CF-24079E65518F}" dt="2021-05-11T01:03:38.688" v="824" actId="26606"/>
          <ac:picMkLst>
            <pc:docMk/>
            <pc:sldMk cId="3938965206" sldId="289"/>
            <ac:picMk id="5" creationId="{52C78E8D-BF0B-480B-80FB-B07AF2CBB949}"/>
          </ac:picMkLst>
        </pc:picChg>
        <pc:cxnChg chg="add">
          <ac:chgData name="Devendar Sai Thallam" userId="de86197d-c43f-491c-a47b-aa12dc9d10b7" providerId="ADAL" clId="{205DC875-8FD6-4317-88CF-24079E65518F}" dt="2021-05-11T01:03:38.688" v="824" actId="26606"/>
          <ac:cxnSpMkLst>
            <pc:docMk/>
            <pc:sldMk cId="3938965206" sldId="289"/>
            <ac:cxnSpMk id="12" creationId="{C5025DAC-8B93-4160-B017-3A274A5828C0}"/>
          </ac:cxnSpMkLst>
        </pc:cxnChg>
        <pc:cxnChg chg="add">
          <ac:chgData name="Devendar Sai Thallam" userId="de86197d-c43f-491c-a47b-aa12dc9d10b7" providerId="ADAL" clId="{205DC875-8FD6-4317-88CF-24079E65518F}" dt="2021-05-11T01:03:38.688" v="824" actId="26606"/>
          <ac:cxnSpMkLst>
            <pc:docMk/>
            <pc:sldMk cId="3938965206" sldId="289"/>
            <ac:cxnSpMk id="18" creationId="{6BF9119E-766E-4526-AAE5-639F577C0493}"/>
          </ac:cxnSpMkLst>
        </pc:cxnChg>
      </pc:sldChg>
      <pc:sldChg chg="addSp delSp modSp new mod">
        <pc:chgData name="Devendar Sai Thallam" userId="de86197d-c43f-491c-a47b-aa12dc9d10b7" providerId="ADAL" clId="{205DC875-8FD6-4317-88CF-24079E65518F}" dt="2021-05-11T01:06:02.473" v="848" actId="1076"/>
        <pc:sldMkLst>
          <pc:docMk/>
          <pc:sldMk cId="2929939391" sldId="290"/>
        </pc:sldMkLst>
        <pc:spChg chg="mod">
          <ac:chgData name="Devendar Sai Thallam" userId="de86197d-c43f-491c-a47b-aa12dc9d10b7" providerId="ADAL" clId="{205DC875-8FD6-4317-88CF-24079E65518F}" dt="2021-05-11T01:04:54.398" v="833"/>
          <ac:spMkLst>
            <pc:docMk/>
            <pc:sldMk cId="2929939391" sldId="290"/>
            <ac:spMk id="2" creationId="{84882E9A-E403-49C6-8777-0C6483B3E607}"/>
          </ac:spMkLst>
        </pc:spChg>
        <pc:spChg chg="del">
          <ac:chgData name="Devendar Sai Thallam" userId="de86197d-c43f-491c-a47b-aa12dc9d10b7" providerId="ADAL" clId="{205DC875-8FD6-4317-88CF-24079E65518F}" dt="2021-05-11T01:04:11.797" v="826"/>
          <ac:spMkLst>
            <pc:docMk/>
            <pc:sldMk cId="2929939391" sldId="290"/>
            <ac:spMk id="3" creationId="{6DD1AA33-A30C-476E-A819-D37B79D3FF64}"/>
          </ac:spMkLst>
        </pc:spChg>
        <pc:spChg chg="del">
          <ac:chgData name="Devendar Sai Thallam" userId="de86197d-c43f-491c-a47b-aa12dc9d10b7" providerId="ADAL" clId="{205DC875-8FD6-4317-88CF-24079E65518F}" dt="2021-05-11T01:04:41.482" v="830" actId="478"/>
          <ac:spMkLst>
            <pc:docMk/>
            <pc:sldMk cId="2929939391" sldId="290"/>
            <ac:spMk id="4" creationId="{A6C39822-B72B-448A-8742-30B3059F8153}"/>
          </ac:spMkLst>
        </pc:spChg>
        <pc:spChg chg="add mod">
          <ac:chgData name="Devendar Sai Thallam" userId="de86197d-c43f-491c-a47b-aa12dc9d10b7" providerId="ADAL" clId="{205DC875-8FD6-4317-88CF-24079E65518F}" dt="2021-05-11T01:05:14.124" v="836" actId="1076"/>
          <ac:spMkLst>
            <pc:docMk/>
            <pc:sldMk cId="2929939391" sldId="290"/>
            <ac:spMk id="7" creationId="{BDBAD13C-FEA8-46F0-97ED-CE3D6D67DFA7}"/>
          </ac:spMkLst>
        </pc:spChg>
        <pc:spChg chg="add mod">
          <ac:chgData name="Devendar Sai Thallam" userId="de86197d-c43f-491c-a47b-aa12dc9d10b7" providerId="ADAL" clId="{205DC875-8FD6-4317-88CF-24079E65518F}" dt="2021-05-11T01:06:02.473" v="848" actId="1076"/>
          <ac:spMkLst>
            <pc:docMk/>
            <pc:sldMk cId="2929939391" sldId="290"/>
            <ac:spMk id="8" creationId="{F8A298B1-0A63-430E-8109-D3C555BC324E}"/>
          </ac:spMkLst>
        </pc:spChg>
        <pc:spChg chg="add mod">
          <ac:chgData name="Devendar Sai Thallam" userId="de86197d-c43f-491c-a47b-aa12dc9d10b7" providerId="ADAL" clId="{205DC875-8FD6-4317-88CF-24079E65518F}" dt="2021-05-11T01:05:59.044" v="847" actId="1076"/>
          <ac:spMkLst>
            <pc:docMk/>
            <pc:sldMk cId="2929939391" sldId="290"/>
            <ac:spMk id="9" creationId="{225829E8-4531-459A-8370-767ECA991DCE}"/>
          </ac:spMkLst>
        </pc:spChg>
        <pc:picChg chg="add mod">
          <ac:chgData name="Devendar Sai Thallam" userId="de86197d-c43f-491c-a47b-aa12dc9d10b7" providerId="ADAL" clId="{205DC875-8FD6-4317-88CF-24079E65518F}" dt="2021-05-11T01:04:48.933" v="832" actId="1076"/>
          <ac:picMkLst>
            <pc:docMk/>
            <pc:sldMk cId="2929939391" sldId="290"/>
            <ac:picMk id="5" creationId="{8E083A2E-9852-44D8-9EB8-732D43C37ABF}"/>
          </ac:picMkLst>
        </pc:picChg>
        <pc:picChg chg="add mod">
          <ac:chgData name="Devendar Sai Thallam" userId="de86197d-c43f-491c-a47b-aa12dc9d10b7" providerId="ADAL" clId="{205DC875-8FD6-4317-88CF-24079E65518F}" dt="2021-05-11T01:04:44.219" v="831" actId="1076"/>
          <ac:picMkLst>
            <pc:docMk/>
            <pc:sldMk cId="2929939391" sldId="290"/>
            <ac:picMk id="6" creationId="{7B87EAF8-937C-47FC-B95C-6868BAB9139B}"/>
          </ac:picMkLst>
        </pc:picChg>
      </pc:sldChg>
      <pc:sldChg chg="addSp delSp modSp new mod setBg setClrOvrMap">
        <pc:chgData name="Devendar Sai Thallam" userId="de86197d-c43f-491c-a47b-aa12dc9d10b7" providerId="ADAL" clId="{205DC875-8FD6-4317-88CF-24079E65518F}" dt="2021-05-11T01:07:21.950" v="862" actId="26606"/>
        <pc:sldMkLst>
          <pc:docMk/>
          <pc:sldMk cId="2266049272" sldId="291"/>
        </pc:sldMkLst>
        <pc:spChg chg="mod">
          <ac:chgData name="Devendar Sai Thallam" userId="de86197d-c43f-491c-a47b-aa12dc9d10b7" providerId="ADAL" clId="{205DC875-8FD6-4317-88CF-24079E65518F}" dt="2021-05-11T01:07:21.950" v="862" actId="26606"/>
          <ac:spMkLst>
            <pc:docMk/>
            <pc:sldMk cId="2266049272" sldId="291"/>
            <ac:spMk id="2" creationId="{03673C06-B939-4565-B73C-224D65BD0BD5}"/>
          </ac:spMkLst>
        </pc:spChg>
        <pc:spChg chg="mod">
          <ac:chgData name="Devendar Sai Thallam" userId="de86197d-c43f-491c-a47b-aa12dc9d10b7" providerId="ADAL" clId="{205DC875-8FD6-4317-88CF-24079E65518F}" dt="2021-05-11T01:07:21.950" v="862" actId="26606"/>
          <ac:spMkLst>
            <pc:docMk/>
            <pc:sldMk cId="2266049272" sldId="291"/>
            <ac:spMk id="3" creationId="{03CCEFFA-6CDF-4E2C-926A-F4A625B85BD4}"/>
          </ac:spMkLst>
        </pc:spChg>
        <pc:spChg chg="del">
          <ac:chgData name="Devendar Sai Thallam" userId="de86197d-c43f-491c-a47b-aa12dc9d10b7" providerId="ADAL" clId="{205DC875-8FD6-4317-88CF-24079E65518F}" dt="2021-05-11T01:07:15.953" v="853" actId="478"/>
          <ac:spMkLst>
            <pc:docMk/>
            <pc:sldMk cId="2266049272" sldId="291"/>
            <ac:spMk id="4" creationId="{16F05535-BDCF-4914-844C-E7C6D2608744}"/>
          </ac:spMkLst>
        </pc:spChg>
        <pc:spChg chg="add del">
          <ac:chgData name="Devendar Sai Thallam" userId="de86197d-c43f-491c-a47b-aa12dc9d10b7" providerId="ADAL" clId="{205DC875-8FD6-4317-88CF-24079E65518F}" dt="2021-05-11T01:07:18.468" v="855" actId="26606"/>
          <ac:spMkLst>
            <pc:docMk/>
            <pc:sldMk cId="2266049272" sldId="291"/>
            <ac:spMk id="1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7:18.468" v="855" actId="26606"/>
          <ac:spMkLst>
            <pc:docMk/>
            <pc:sldMk cId="2266049272" sldId="291"/>
            <ac:spMk id="14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07:18.468" v="855" actId="26606"/>
          <ac:spMkLst>
            <pc:docMk/>
            <pc:sldMk cId="2266049272" sldId="291"/>
            <ac:spMk id="16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07:18.468" v="855" actId="26606"/>
          <ac:spMkLst>
            <pc:docMk/>
            <pc:sldMk cId="2266049272" sldId="291"/>
            <ac:spMk id="20" creationId="{7363FFA6-C551-4935-A474-8B2482E55BAC}"/>
          </ac:spMkLst>
        </pc:spChg>
        <pc:spChg chg="add del">
          <ac:chgData name="Devendar Sai Thallam" userId="de86197d-c43f-491c-a47b-aa12dc9d10b7" providerId="ADAL" clId="{205DC875-8FD6-4317-88CF-24079E65518F}" dt="2021-05-11T01:07:19.767" v="857" actId="26606"/>
          <ac:spMkLst>
            <pc:docMk/>
            <pc:sldMk cId="2266049272" sldId="291"/>
            <ac:spMk id="22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7:19.767" v="857" actId="26606"/>
          <ac:spMkLst>
            <pc:docMk/>
            <pc:sldMk cId="2266049272" sldId="291"/>
            <ac:spMk id="24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07:19.767" v="857" actId="26606"/>
          <ac:spMkLst>
            <pc:docMk/>
            <pc:sldMk cId="2266049272" sldId="291"/>
            <ac:spMk id="25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07:19.767" v="857" actId="26606"/>
          <ac:spMkLst>
            <pc:docMk/>
            <pc:sldMk cId="2266049272" sldId="291"/>
            <ac:spMk id="27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1:07:20.771" v="859" actId="26606"/>
          <ac:spMkLst>
            <pc:docMk/>
            <pc:sldMk cId="2266049272" sldId="291"/>
            <ac:spMk id="29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7:20.771" v="859" actId="26606"/>
          <ac:spMkLst>
            <pc:docMk/>
            <pc:sldMk cId="2266049272" sldId="291"/>
            <ac:spMk id="31" creationId="{F64BBAA4-C62B-4146-B49F-FE4CC4655EE0}"/>
          </ac:spMkLst>
        </pc:spChg>
        <pc:spChg chg="add del">
          <ac:chgData name="Devendar Sai Thallam" userId="de86197d-c43f-491c-a47b-aa12dc9d10b7" providerId="ADAL" clId="{205DC875-8FD6-4317-88CF-24079E65518F}" dt="2021-05-11T01:07:20.771" v="859" actId="26606"/>
          <ac:spMkLst>
            <pc:docMk/>
            <pc:sldMk cId="2266049272" sldId="291"/>
            <ac:spMk id="33" creationId="{6BF36B24-6632-4516-9692-731462896C1F}"/>
          </ac:spMkLst>
        </pc:spChg>
        <pc:spChg chg="add del">
          <ac:chgData name="Devendar Sai Thallam" userId="de86197d-c43f-491c-a47b-aa12dc9d10b7" providerId="ADAL" clId="{205DC875-8FD6-4317-88CF-24079E65518F}" dt="2021-05-11T01:07:21.940" v="861" actId="26606"/>
          <ac:spMkLst>
            <pc:docMk/>
            <pc:sldMk cId="2266049272" sldId="291"/>
            <ac:spMk id="35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7:21.940" v="861" actId="26606"/>
          <ac:spMkLst>
            <pc:docMk/>
            <pc:sldMk cId="2266049272" sldId="291"/>
            <ac:spMk id="37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07:21.940" v="861" actId="26606"/>
          <ac:spMkLst>
            <pc:docMk/>
            <pc:sldMk cId="2266049272" sldId="291"/>
            <ac:spMk id="38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07:21.940" v="861" actId="26606"/>
          <ac:spMkLst>
            <pc:docMk/>
            <pc:sldMk cId="2266049272" sldId="291"/>
            <ac:spMk id="40" creationId="{1FE461C7-FF45-427F-83D7-18DFBD48188D}"/>
          </ac:spMkLst>
        </pc:spChg>
        <pc:spChg chg="add">
          <ac:chgData name="Devendar Sai Thallam" userId="de86197d-c43f-491c-a47b-aa12dc9d10b7" providerId="ADAL" clId="{205DC875-8FD6-4317-88CF-24079E65518F}" dt="2021-05-11T01:07:21.950" v="862" actId="26606"/>
          <ac:spMkLst>
            <pc:docMk/>
            <pc:sldMk cId="2266049272" sldId="291"/>
            <ac:spMk id="42" creationId="{416A0E3C-60E6-4F39-BC55-5F7C224E1F7C}"/>
          </ac:spMkLst>
        </pc:spChg>
        <pc:spChg chg="add">
          <ac:chgData name="Devendar Sai Thallam" userId="de86197d-c43f-491c-a47b-aa12dc9d10b7" providerId="ADAL" clId="{205DC875-8FD6-4317-88CF-24079E65518F}" dt="2021-05-11T01:07:21.950" v="862" actId="26606"/>
          <ac:spMkLst>
            <pc:docMk/>
            <pc:sldMk cId="2266049272" sldId="291"/>
            <ac:spMk id="44" creationId="{990D0034-F768-41E7-85D4-F38C4DE85770}"/>
          </ac:spMkLst>
        </pc:spChg>
        <pc:spChg chg="add">
          <ac:chgData name="Devendar Sai Thallam" userId="de86197d-c43f-491c-a47b-aa12dc9d10b7" providerId="ADAL" clId="{205DC875-8FD6-4317-88CF-24079E65518F}" dt="2021-05-11T01:07:21.950" v="862" actId="26606"/>
          <ac:spMkLst>
            <pc:docMk/>
            <pc:sldMk cId="2266049272" sldId="291"/>
            <ac:spMk id="45" creationId="{95B38FD6-641F-41BF-B466-C1C6366420F0}"/>
          </ac:spMkLst>
        </pc:spChg>
        <pc:spChg chg="add">
          <ac:chgData name="Devendar Sai Thallam" userId="de86197d-c43f-491c-a47b-aa12dc9d10b7" providerId="ADAL" clId="{205DC875-8FD6-4317-88CF-24079E65518F}" dt="2021-05-11T01:07:21.950" v="862" actId="26606"/>
          <ac:spMkLst>
            <pc:docMk/>
            <pc:sldMk cId="2266049272" sldId="291"/>
            <ac:spMk id="47" creationId="{7363FFA6-C551-4935-A474-8B2482E55BAC}"/>
          </ac:spMkLst>
        </pc:spChg>
        <pc:picChg chg="add mod ord">
          <ac:chgData name="Devendar Sai Thallam" userId="de86197d-c43f-491c-a47b-aa12dc9d10b7" providerId="ADAL" clId="{205DC875-8FD6-4317-88CF-24079E65518F}" dt="2021-05-11T01:07:21.950" v="862" actId="26606"/>
          <ac:picMkLst>
            <pc:docMk/>
            <pc:sldMk cId="2266049272" sldId="291"/>
            <ac:picMk id="5" creationId="{F339B4ED-A19B-47ED-99EA-FF3D173EABC4}"/>
          </ac:picMkLst>
        </pc:picChg>
        <pc:cxnChg chg="add del">
          <ac:chgData name="Devendar Sai Thallam" userId="de86197d-c43f-491c-a47b-aa12dc9d10b7" providerId="ADAL" clId="{205DC875-8FD6-4317-88CF-24079E65518F}" dt="2021-05-11T01:07:18.468" v="855" actId="26606"/>
          <ac:cxnSpMkLst>
            <pc:docMk/>
            <pc:sldMk cId="2266049272" sldId="291"/>
            <ac:cxnSpMk id="1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7:18.468" v="855" actId="26606"/>
          <ac:cxnSpMkLst>
            <pc:docMk/>
            <pc:sldMk cId="2266049272" sldId="291"/>
            <ac:cxnSpMk id="18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1:07:19.767" v="857" actId="26606"/>
          <ac:cxnSpMkLst>
            <pc:docMk/>
            <pc:sldMk cId="2266049272" sldId="291"/>
            <ac:cxnSpMk id="23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7:19.767" v="857" actId="26606"/>
          <ac:cxnSpMkLst>
            <pc:docMk/>
            <pc:sldMk cId="2266049272" sldId="291"/>
            <ac:cxnSpMk id="26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1:07:20.771" v="859" actId="26606"/>
          <ac:cxnSpMkLst>
            <pc:docMk/>
            <pc:sldMk cId="2266049272" sldId="291"/>
            <ac:cxnSpMk id="30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7:20.771" v="859" actId="26606"/>
          <ac:cxnSpMkLst>
            <pc:docMk/>
            <pc:sldMk cId="2266049272" sldId="291"/>
            <ac:cxnSpMk id="32" creationId="{EEB57AA8-F021-480C-A9E2-F89913313611}"/>
          </ac:cxnSpMkLst>
        </pc:cxnChg>
        <pc:cxnChg chg="add del">
          <ac:chgData name="Devendar Sai Thallam" userId="de86197d-c43f-491c-a47b-aa12dc9d10b7" providerId="ADAL" clId="{205DC875-8FD6-4317-88CF-24079E65518F}" dt="2021-05-11T01:07:21.940" v="861" actId="26606"/>
          <ac:cxnSpMkLst>
            <pc:docMk/>
            <pc:sldMk cId="2266049272" sldId="291"/>
            <ac:cxnSpMk id="36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7:21.940" v="861" actId="26606"/>
          <ac:cxnSpMkLst>
            <pc:docMk/>
            <pc:sldMk cId="2266049272" sldId="291"/>
            <ac:cxnSpMk id="39" creationId="{6BF9119E-766E-4526-AAE5-639F577C0493}"/>
          </ac:cxnSpMkLst>
        </pc:cxnChg>
        <pc:cxnChg chg="add">
          <ac:chgData name="Devendar Sai Thallam" userId="de86197d-c43f-491c-a47b-aa12dc9d10b7" providerId="ADAL" clId="{205DC875-8FD6-4317-88CF-24079E65518F}" dt="2021-05-11T01:07:21.950" v="862" actId="26606"/>
          <ac:cxnSpMkLst>
            <pc:docMk/>
            <pc:sldMk cId="2266049272" sldId="291"/>
            <ac:cxnSpMk id="43" creationId="{C5025DAC-8B93-4160-B017-3A274A5828C0}"/>
          </ac:cxnSpMkLst>
        </pc:cxnChg>
        <pc:cxnChg chg="add">
          <ac:chgData name="Devendar Sai Thallam" userId="de86197d-c43f-491c-a47b-aa12dc9d10b7" providerId="ADAL" clId="{205DC875-8FD6-4317-88CF-24079E65518F}" dt="2021-05-11T01:07:21.950" v="862" actId="26606"/>
          <ac:cxnSpMkLst>
            <pc:docMk/>
            <pc:sldMk cId="2266049272" sldId="291"/>
            <ac:cxnSpMk id="46" creationId="{6BF9119E-766E-4526-AAE5-639F577C0493}"/>
          </ac:cxnSpMkLst>
        </pc:cxnChg>
      </pc:sldChg>
      <pc:sldChg chg="addSp delSp modSp new mod setBg addAnim setClrOvrMap">
        <pc:chgData name="Devendar Sai Thallam" userId="de86197d-c43f-491c-a47b-aa12dc9d10b7" providerId="ADAL" clId="{205DC875-8FD6-4317-88CF-24079E65518F}" dt="2021-05-11T01:08:11.844" v="870"/>
        <pc:sldMkLst>
          <pc:docMk/>
          <pc:sldMk cId="3433567549" sldId="292"/>
        </pc:sldMkLst>
        <pc:spChg chg="mod">
          <ac:chgData name="Devendar Sai Thallam" userId="de86197d-c43f-491c-a47b-aa12dc9d10b7" providerId="ADAL" clId="{205DC875-8FD6-4317-88CF-24079E65518F}" dt="2021-05-11T01:08:11.842" v="869" actId="26606"/>
          <ac:spMkLst>
            <pc:docMk/>
            <pc:sldMk cId="3433567549" sldId="292"/>
            <ac:spMk id="2" creationId="{2343FFFC-2615-45A2-AED9-96209809CD55}"/>
          </ac:spMkLst>
        </pc:spChg>
        <pc:spChg chg="del">
          <ac:chgData name="Devendar Sai Thallam" userId="de86197d-c43f-491c-a47b-aa12dc9d10b7" providerId="ADAL" clId="{205DC875-8FD6-4317-88CF-24079E65518F}" dt="2021-05-11T01:07:51.935" v="864"/>
          <ac:spMkLst>
            <pc:docMk/>
            <pc:sldMk cId="3433567549" sldId="292"/>
            <ac:spMk id="3" creationId="{5B5EC5A7-13AC-4BBD-85FB-196718027262}"/>
          </ac:spMkLst>
        </pc:spChg>
        <pc:spChg chg="mod">
          <ac:chgData name="Devendar Sai Thallam" userId="de86197d-c43f-491c-a47b-aa12dc9d10b7" providerId="ADAL" clId="{205DC875-8FD6-4317-88CF-24079E65518F}" dt="2021-05-11T01:08:11.842" v="869" actId="26606"/>
          <ac:spMkLst>
            <pc:docMk/>
            <pc:sldMk cId="3433567549" sldId="292"/>
            <ac:spMk id="4" creationId="{D9D0FA06-D242-4E94-9A0A-F7F6C22DC6DE}"/>
          </ac:spMkLst>
        </pc:spChg>
        <pc:spChg chg="add">
          <ac:chgData name="Devendar Sai Thallam" userId="de86197d-c43f-491c-a47b-aa12dc9d10b7" providerId="ADAL" clId="{205DC875-8FD6-4317-88CF-24079E65518F}" dt="2021-05-11T01:08:11.842" v="869" actId="26606"/>
          <ac:spMkLst>
            <pc:docMk/>
            <pc:sldMk cId="3433567549" sldId="292"/>
            <ac:spMk id="10" creationId="{39E3965E-AC41-4711-9D10-E25ABB132D86}"/>
          </ac:spMkLst>
        </pc:spChg>
        <pc:spChg chg="add">
          <ac:chgData name="Devendar Sai Thallam" userId="de86197d-c43f-491c-a47b-aa12dc9d10b7" providerId="ADAL" clId="{205DC875-8FD6-4317-88CF-24079E65518F}" dt="2021-05-11T01:08:11.842" v="869" actId="26606"/>
          <ac:spMkLst>
            <pc:docMk/>
            <pc:sldMk cId="3433567549" sldId="292"/>
            <ac:spMk id="14" creationId="{2FDF0794-1B86-42B2-B8C7-F60123E638ED}"/>
          </ac:spMkLst>
        </pc:spChg>
        <pc:spChg chg="add">
          <ac:chgData name="Devendar Sai Thallam" userId="de86197d-c43f-491c-a47b-aa12dc9d10b7" providerId="ADAL" clId="{205DC875-8FD6-4317-88CF-24079E65518F}" dt="2021-05-11T01:08:11.842" v="869" actId="26606"/>
          <ac:spMkLst>
            <pc:docMk/>
            <pc:sldMk cId="3433567549" sldId="292"/>
            <ac:spMk id="16" creationId="{C5373426-E26E-431D-959C-5DB96C0B6208}"/>
          </ac:spMkLst>
        </pc:spChg>
        <pc:spChg chg="add">
          <ac:chgData name="Devendar Sai Thallam" userId="de86197d-c43f-491c-a47b-aa12dc9d10b7" providerId="ADAL" clId="{205DC875-8FD6-4317-88CF-24079E65518F}" dt="2021-05-11T01:08:11.842" v="869" actId="26606"/>
          <ac:spMkLst>
            <pc:docMk/>
            <pc:sldMk cId="3433567549" sldId="292"/>
            <ac:spMk id="20" creationId="{EDC90921-9082-491B-940E-827D679F3478}"/>
          </ac:spMkLst>
        </pc:spChg>
        <pc:picChg chg="add mod ord">
          <ac:chgData name="Devendar Sai Thallam" userId="de86197d-c43f-491c-a47b-aa12dc9d10b7" providerId="ADAL" clId="{205DC875-8FD6-4317-88CF-24079E65518F}" dt="2021-05-11T01:08:11.842" v="869" actId="26606"/>
          <ac:picMkLst>
            <pc:docMk/>
            <pc:sldMk cId="3433567549" sldId="292"/>
            <ac:picMk id="5" creationId="{C8AA62D4-08DB-47B6-BA42-65CC15693D4F}"/>
          </ac:picMkLst>
        </pc:picChg>
        <pc:cxnChg chg="add">
          <ac:chgData name="Devendar Sai Thallam" userId="de86197d-c43f-491c-a47b-aa12dc9d10b7" providerId="ADAL" clId="{205DC875-8FD6-4317-88CF-24079E65518F}" dt="2021-05-11T01:08:11.842" v="869" actId="26606"/>
          <ac:cxnSpMkLst>
            <pc:docMk/>
            <pc:sldMk cId="3433567549" sldId="292"/>
            <ac:cxnSpMk id="12" creationId="{1F5DC8C3-BA5F-4EED-BB9A-A14272BD82A1}"/>
          </ac:cxnSpMkLst>
        </pc:cxnChg>
        <pc:cxnChg chg="add">
          <ac:chgData name="Devendar Sai Thallam" userId="de86197d-c43f-491c-a47b-aa12dc9d10b7" providerId="ADAL" clId="{205DC875-8FD6-4317-88CF-24079E65518F}" dt="2021-05-11T01:08:11.842" v="869" actId="26606"/>
          <ac:cxnSpMkLst>
            <pc:docMk/>
            <pc:sldMk cId="3433567549" sldId="292"/>
            <ac:cxnSpMk id="18" creationId="{96D07482-83A3-4451-943C-B46961082957}"/>
          </ac:cxnSpMkLst>
        </pc:cxnChg>
      </pc:sldChg>
      <pc:sldChg chg="addSp delSp modSp new mod setBg setClrOvrMap delDesignElem chgLayout">
        <pc:chgData name="Devendar Sai Thallam" userId="de86197d-c43f-491c-a47b-aa12dc9d10b7" providerId="ADAL" clId="{205DC875-8FD6-4317-88CF-24079E65518F}" dt="2021-05-11T01:18:33.359" v="1140" actId="14100"/>
        <pc:sldMkLst>
          <pc:docMk/>
          <pc:sldMk cId="377294690" sldId="293"/>
        </pc:sldMkLst>
        <pc:spChg chg="mod ord">
          <ac:chgData name="Devendar Sai Thallam" userId="de86197d-c43f-491c-a47b-aa12dc9d10b7" providerId="ADAL" clId="{205DC875-8FD6-4317-88CF-24079E65518F}" dt="2021-05-11T01:13:13.149" v="1093" actId="26606"/>
          <ac:spMkLst>
            <pc:docMk/>
            <pc:sldMk cId="377294690" sldId="293"/>
            <ac:spMk id="2" creationId="{B007A153-180E-47C4-B1FA-E8DE2E734088}"/>
          </ac:spMkLst>
        </pc:spChg>
        <pc:spChg chg="del">
          <ac:chgData name="Devendar Sai Thallam" userId="de86197d-c43f-491c-a47b-aa12dc9d10b7" providerId="ADAL" clId="{205DC875-8FD6-4317-88CF-24079E65518F}" dt="2021-05-11T01:08:32.578" v="872"/>
          <ac:spMkLst>
            <pc:docMk/>
            <pc:sldMk cId="377294690" sldId="293"/>
            <ac:spMk id="3" creationId="{9A5ECF1B-8323-4BE6-9EE2-2DD3A1BF7DFD}"/>
          </ac:spMkLst>
        </pc:spChg>
        <pc:spChg chg="mod ord">
          <ac:chgData name="Devendar Sai Thallam" userId="de86197d-c43f-491c-a47b-aa12dc9d10b7" providerId="ADAL" clId="{205DC875-8FD6-4317-88CF-24079E65518F}" dt="2021-05-11T01:13:13.149" v="1093" actId="26606"/>
          <ac:spMkLst>
            <pc:docMk/>
            <pc:sldMk cId="377294690" sldId="293"/>
            <ac:spMk id="4" creationId="{68097103-16DC-408E-877A-8587861B7B92}"/>
          </ac:spMkLst>
        </pc:spChg>
        <pc:spChg chg="add del">
          <ac:chgData name="Devendar Sai Thallam" userId="de86197d-c43f-491c-a47b-aa12dc9d10b7" providerId="ADAL" clId="{205DC875-8FD6-4317-88CF-24079E65518F}" dt="2021-05-11T01:09:35.742" v="894" actId="26606"/>
          <ac:spMkLst>
            <pc:docMk/>
            <pc:sldMk cId="377294690" sldId="293"/>
            <ac:spMk id="7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9:35.742" v="894" actId="26606"/>
          <ac:spMkLst>
            <pc:docMk/>
            <pc:sldMk cId="377294690" sldId="293"/>
            <ac:spMk id="9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09:00.398" v="878" actId="26606"/>
          <ac:spMkLst>
            <pc:docMk/>
            <pc:sldMk cId="377294690" sldId="293"/>
            <ac:spMk id="1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9:35.742" v="894" actId="26606"/>
          <ac:spMkLst>
            <pc:docMk/>
            <pc:sldMk cId="377294690" sldId="293"/>
            <ac:spMk id="11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09:00.398" v="878" actId="26606"/>
          <ac:spMkLst>
            <pc:docMk/>
            <pc:sldMk cId="377294690" sldId="293"/>
            <ac:spMk id="14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09:35.742" v="894" actId="26606"/>
          <ac:spMkLst>
            <pc:docMk/>
            <pc:sldMk cId="377294690" sldId="293"/>
            <ac:spMk id="15" creationId="{7363FFA6-C551-4935-A474-8B2482E55BAC}"/>
          </ac:spMkLst>
        </pc:spChg>
        <pc:spChg chg="add del">
          <ac:chgData name="Devendar Sai Thallam" userId="de86197d-c43f-491c-a47b-aa12dc9d10b7" providerId="ADAL" clId="{205DC875-8FD6-4317-88CF-24079E65518F}" dt="2021-05-11T01:09:00.398" v="878" actId="26606"/>
          <ac:spMkLst>
            <pc:docMk/>
            <pc:sldMk cId="377294690" sldId="293"/>
            <ac:spMk id="16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09:37.445" v="896" actId="26606"/>
          <ac:spMkLst>
            <pc:docMk/>
            <pc:sldMk cId="377294690" sldId="293"/>
            <ac:spMk id="17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9:00.398" v="878" actId="26606"/>
          <ac:spMkLst>
            <pc:docMk/>
            <pc:sldMk cId="377294690" sldId="293"/>
            <ac:spMk id="20" creationId="{7363FFA6-C551-4935-A474-8B2482E55BAC}"/>
          </ac:spMkLst>
        </pc:spChg>
        <pc:spChg chg="add del">
          <ac:chgData name="Devendar Sai Thallam" userId="de86197d-c43f-491c-a47b-aa12dc9d10b7" providerId="ADAL" clId="{205DC875-8FD6-4317-88CF-24079E65518F}" dt="2021-05-11T01:09:37.445" v="896" actId="26606"/>
          <ac:spMkLst>
            <pc:docMk/>
            <pc:sldMk cId="377294690" sldId="293"/>
            <ac:spMk id="21" creationId="{F64BBAA4-C62B-4146-B49F-FE4CC4655EE0}"/>
          </ac:spMkLst>
        </pc:spChg>
        <pc:spChg chg="add del">
          <ac:chgData name="Devendar Sai Thallam" userId="de86197d-c43f-491c-a47b-aa12dc9d10b7" providerId="ADAL" clId="{205DC875-8FD6-4317-88CF-24079E65518F}" dt="2021-05-11T01:09:01.818" v="880" actId="26606"/>
          <ac:spMkLst>
            <pc:docMk/>
            <pc:sldMk cId="377294690" sldId="293"/>
            <ac:spMk id="22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9:01.818" v="880" actId="26606"/>
          <ac:spMkLst>
            <pc:docMk/>
            <pc:sldMk cId="377294690" sldId="293"/>
            <ac:spMk id="24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09:01.818" v="880" actId="26606"/>
          <ac:spMkLst>
            <pc:docMk/>
            <pc:sldMk cId="377294690" sldId="293"/>
            <ac:spMk id="25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09:01.818" v="880" actId="26606"/>
          <ac:spMkLst>
            <pc:docMk/>
            <pc:sldMk cId="377294690" sldId="293"/>
            <ac:spMk id="27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1:09:02.871" v="882" actId="26606"/>
          <ac:spMkLst>
            <pc:docMk/>
            <pc:sldMk cId="377294690" sldId="293"/>
            <ac:spMk id="29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9:02.871" v="882" actId="26606"/>
          <ac:spMkLst>
            <pc:docMk/>
            <pc:sldMk cId="377294690" sldId="293"/>
            <ac:spMk id="31" creationId="{F64BBAA4-C62B-4146-B49F-FE4CC4655EE0}"/>
          </ac:spMkLst>
        </pc:spChg>
        <pc:spChg chg="add del">
          <ac:chgData name="Devendar Sai Thallam" userId="de86197d-c43f-491c-a47b-aa12dc9d10b7" providerId="ADAL" clId="{205DC875-8FD6-4317-88CF-24079E65518F}" dt="2021-05-11T01:09:02.871" v="882" actId="26606"/>
          <ac:spMkLst>
            <pc:docMk/>
            <pc:sldMk cId="377294690" sldId="293"/>
            <ac:spMk id="33" creationId="{6BF36B24-6632-4516-9692-731462896C1F}"/>
          </ac:spMkLst>
        </pc:spChg>
        <pc:spChg chg="add del">
          <ac:chgData name="Devendar Sai Thallam" userId="de86197d-c43f-491c-a47b-aa12dc9d10b7" providerId="ADAL" clId="{205DC875-8FD6-4317-88CF-24079E65518F}" dt="2021-05-11T01:09:37.445" v="896" actId="26606"/>
          <ac:spMkLst>
            <pc:docMk/>
            <pc:sldMk cId="377294690" sldId="293"/>
            <ac:spMk id="34" creationId="{6BF36B24-6632-4516-9692-731462896C1F}"/>
          </ac:spMkLst>
        </pc:spChg>
        <pc:spChg chg="add del">
          <ac:chgData name="Devendar Sai Thallam" userId="de86197d-c43f-491c-a47b-aa12dc9d10b7" providerId="ADAL" clId="{205DC875-8FD6-4317-88CF-24079E65518F}" dt="2021-05-11T01:09:04.191" v="884" actId="26606"/>
          <ac:spMkLst>
            <pc:docMk/>
            <pc:sldMk cId="377294690" sldId="293"/>
            <ac:spMk id="35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9:04.191" v="884" actId="26606"/>
          <ac:spMkLst>
            <pc:docMk/>
            <pc:sldMk cId="377294690" sldId="293"/>
            <ac:spMk id="37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09:04.191" v="884" actId="26606"/>
          <ac:spMkLst>
            <pc:docMk/>
            <pc:sldMk cId="377294690" sldId="293"/>
            <ac:spMk id="38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09:04.191" v="884" actId="26606"/>
          <ac:spMkLst>
            <pc:docMk/>
            <pc:sldMk cId="377294690" sldId="293"/>
            <ac:spMk id="40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1:09:42.175" v="898" actId="700"/>
          <ac:spMkLst>
            <pc:docMk/>
            <pc:sldMk cId="377294690" sldId="293"/>
            <ac:spMk id="41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9:05.561" v="886" actId="26606"/>
          <ac:spMkLst>
            <pc:docMk/>
            <pc:sldMk cId="377294690" sldId="293"/>
            <ac:spMk id="42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9:05.561" v="886" actId="26606"/>
          <ac:spMkLst>
            <pc:docMk/>
            <pc:sldMk cId="377294690" sldId="293"/>
            <ac:spMk id="44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09:05.561" v="886" actId="26606"/>
          <ac:spMkLst>
            <pc:docMk/>
            <pc:sldMk cId="377294690" sldId="293"/>
            <ac:spMk id="45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09:05.561" v="886" actId="26606"/>
          <ac:spMkLst>
            <pc:docMk/>
            <pc:sldMk cId="377294690" sldId="293"/>
            <ac:spMk id="47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1:09:07.104" v="888" actId="26606"/>
          <ac:spMkLst>
            <pc:docMk/>
            <pc:sldMk cId="377294690" sldId="293"/>
            <ac:spMk id="49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9:07.104" v="888" actId="26606"/>
          <ac:spMkLst>
            <pc:docMk/>
            <pc:sldMk cId="377294690" sldId="293"/>
            <ac:spMk id="51" creationId="{08CB54FC-0B2A-4107-9A70-958B90B76585}"/>
          </ac:spMkLst>
        </pc:spChg>
        <pc:spChg chg="add del">
          <ac:chgData name="Devendar Sai Thallam" userId="de86197d-c43f-491c-a47b-aa12dc9d10b7" providerId="ADAL" clId="{205DC875-8FD6-4317-88CF-24079E65518F}" dt="2021-05-11T01:09:07.104" v="888" actId="26606"/>
          <ac:spMkLst>
            <pc:docMk/>
            <pc:sldMk cId="377294690" sldId="293"/>
            <ac:spMk id="53" creationId="{9AA76026-5689-4584-8D93-D71D739E61B5}"/>
          </ac:spMkLst>
        </pc:spChg>
        <pc:spChg chg="add del">
          <ac:chgData name="Devendar Sai Thallam" userId="de86197d-c43f-491c-a47b-aa12dc9d10b7" providerId="ADAL" clId="{205DC875-8FD6-4317-88CF-24079E65518F}" dt="2021-05-11T01:09:42.175" v="898" actId="700"/>
          <ac:spMkLst>
            <pc:docMk/>
            <pc:sldMk cId="377294690" sldId="293"/>
            <ac:spMk id="54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09:09.641" v="890" actId="26606"/>
          <ac:spMkLst>
            <pc:docMk/>
            <pc:sldMk cId="377294690" sldId="293"/>
            <ac:spMk id="55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9:09.641" v="890" actId="26606"/>
          <ac:spMkLst>
            <pc:docMk/>
            <pc:sldMk cId="377294690" sldId="293"/>
            <ac:spMk id="57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1:09:42.175" v="898" actId="700"/>
          <ac:spMkLst>
            <pc:docMk/>
            <pc:sldMk cId="377294690" sldId="293"/>
            <ac:spMk id="59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09:31.364" v="892" actId="26606"/>
          <ac:spMkLst>
            <pc:docMk/>
            <pc:sldMk cId="377294690" sldId="293"/>
            <ac:spMk id="6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09:31.364" v="892" actId="26606"/>
          <ac:spMkLst>
            <pc:docMk/>
            <pc:sldMk cId="377294690" sldId="293"/>
            <ac:spMk id="62" creationId="{B0E58038-8ACE-4AD9-B404-25C603550D83}"/>
          </ac:spMkLst>
        </pc:spChg>
        <pc:spChg chg="add del">
          <ac:chgData name="Devendar Sai Thallam" userId="de86197d-c43f-491c-a47b-aa12dc9d10b7" providerId="ADAL" clId="{205DC875-8FD6-4317-88CF-24079E65518F}" dt="2021-05-11T01:09:31.364" v="892" actId="26606"/>
          <ac:spMkLst>
            <pc:docMk/>
            <pc:sldMk cId="377294690" sldId="293"/>
            <ac:spMk id="64" creationId="{82BCDE19-2810-4337-9C49-8589C421767D}"/>
          </ac:spMkLst>
        </pc:spChg>
        <pc:spChg chg="add del">
          <ac:chgData name="Devendar Sai Thallam" userId="de86197d-c43f-491c-a47b-aa12dc9d10b7" providerId="ADAL" clId="{205DC875-8FD6-4317-88CF-24079E65518F}" dt="2021-05-11T01:09:42.175" v="898" actId="700"/>
          <ac:spMkLst>
            <pc:docMk/>
            <pc:sldMk cId="377294690" sldId="293"/>
            <ac:spMk id="66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1:10:10.534" v="908" actId="26606"/>
          <ac:spMkLst>
            <pc:docMk/>
            <pc:sldMk cId="377294690" sldId="293"/>
            <ac:spMk id="67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10:10.534" v="908" actId="26606"/>
          <ac:spMkLst>
            <pc:docMk/>
            <pc:sldMk cId="377294690" sldId="293"/>
            <ac:spMk id="69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10:10.534" v="908" actId="26606"/>
          <ac:spMkLst>
            <pc:docMk/>
            <pc:sldMk cId="377294690" sldId="293"/>
            <ac:spMk id="70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10:10.534" v="908" actId="26606"/>
          <ac:spMkLst>
            <pc:docMk/>
            <pc:sldMk cId="377294690" sldId="293"/>
            <ac:spMk id="72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1:10:11.235" v="910" actId="26606"/>
          <ac:spMkLst>
            <pc:docMk/>
            <pc:sldMk cId="377294690" sldId="293"/>
            <ac:spMk id="74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10:11.235" v="910" actId="26606"/>
          <ac:spMkLst>
            <pc:docMk/>
            <pc:sldMk cId="377294690" sldId="293"/>
            <ac:spMk id="76" creationId="{F64BBAA4-C62B-4146-B49F-FE4CC4655EE0}"/>
          </ac:spMkLst>
        </pc:spChg>
        <pc:spChg chg="add del">
          <ac:chgData name="Devendar Sai Thallam" userId="de86197d-c43f-491c-a47b-aa12dc9d10b7" providerId="ADAL" clId="{205DC875-8FD6-4317-88CF-24079E65518F}" dt="2021-05-11T01:10:11.235" v="910" actId="26606"/>
          <ac:spMkLst>
            <pc:docMk/>
            <pc:sldMk cId="377294690" sldId="293"/>
            <ac:spMk id="78" creationId="{6BF36B24-6632-4516-9692-731462896C1F}"/>
          </ac:spMkLst>
        </pc:spChg>
        <pc:spChg chg="add del">
          <ac:chgData name="Devendar Sai Thallam" userId="de86197d-c43f-491c-a47b-aa12dc9d10b7" providerId="ADAL" clId="{205DC875-8FD6-4317-88CF-24079E65518F}" dt="2021-05-11T01:10:13.708" v="912" actId="26606"/>
          <ac:spMkLst>
            <pc:docMk/>
            <pc:sldMk cId="377294690" sldId="293"/>
            <ac:spMk id="8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10:13.708" v="912" actId="26606"/>
          <ac:spMkLst>
            <pc:docMk/>
            <pc:sldMk cId="377294690" sldId="293"/>
            <ac:spMk id="82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10:13.708" v="912" actId="26606"/>
          <ac:spMkLst>
            <pc:docMk/>
            <pc:sldMk cId="377294690" sldId="293"/>
            <ac:spMk id="83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10:13.708" v="912" actId="26606"/>
          <ac:spMkLst>
            <pc:docMk/>
            <pc:sldMk cId="377294690" sldId="293"/>
            <ac:spMk id="85" creationId="{7363FFA6-C551-4935-A474-8B2482E55BAC}"/>
          </ac:spMkLst>
        </pc:spChg>
        <pc:spChg chg="add del">
          <ac:chgData name="Devendar Sai Thallam" userId="de86197d-c43f-491c-a47b-aa12dc9d10b7" providerId="ADAL" clId="{205DC875-8FD6-4317-88CF-24079E65518F}" dt="2021-05-11T01:10:14.594" v="914" actId="26606"/>
          <ac:spMkLst>
            <pc:docMk/>
            <pc:sldMk cId="377294690" sldId="293"/>
            <ac:spMk id="87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10:14.594" v="914" actId="26606"/>
          <ac:spMkLst>
            <pc:docMk/>
            <pc:sldMk cId="377294690" sldId="293"/>
            <ac:spMk id="89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10:14.594" v="914" actId="26606"/>
          <ac:spMkLst>
            <pc:docMk/>
            <pc:sldMk cId="377294690" sldId="293"/>
            <ac:spMk id="90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10:14.594" v="914" actId="26606"/>
          <ac:spMkLst>
            <pc:docMk/>
            <pc:sldMk cId="377294690" sldId="293"/>
            <ac:spMk id="92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1:10:15.894" v="916" actId="26606"/>
          <ac:spMkLst>
            <pc:docMk/>
            <pc:sldMk cId="377294690" sldId="293"/>
            <ac:spMk id="94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10:15.894" v="916" actId="26606"/>
          <ac:spMkLst>
            <pc:docMk/>
            <pc:sldMk cId="377294690" sldId="293"/>
            <ac:spMk id="96" creationId="{0AB6E427-3F73-4C06-A5D5-AE52C3883B50}"/>
          </ac:spMkLst>
        </pc:spChg>
        <pc:spChg chg="add del">
          <ac:chgData name="Devendar Sai Thallam" userId="de86197d-c43f-491c-a47b-aa12dc9d10b7" providerId="ADAL" clId="{205DC875-8FD6-4317-88CF-24079E65518F}" dt="2021-05-11T01:10:15.894" v="916" actId="26606"/>
          <ac:spMkLst>
            <pc:docMk/>
            <pc:sldMk cId="377294690" sldId="293"/>
            <ac:spMk id="97" creationId="{D8C9BDAA-0390-4B39-9B5C-BC95E5120DA4}"/>
          </ac:spMkLst>
        </pc:spChg>
        <pc:spChg chg="add del">
          <ac:chgData name="Devendar Sai Thallam" userId="de86197d-c43f-491c-a47b-aa12dc9d10b7" providerId="ADAL" clId="{205DC875-8FD6-4317-88CF-24079E65518F}" dt="2021-05-11T01:10:17.462" v="918" actId="26606"/>
          <ac:spMkLst>
            <pc:docMk/>
            <pc:sldMk cId="377294690" sldId="293"/>
            <ac:spMk id="10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10:17.462" v="918" actId="26606"/>
          <ac:spMkLst>
            <pc:docMk/>
            <pc:sldMk cId="377294690" sldId="293"/>
            <ac:spMk id="102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10:23.487" v="920" actId="26606"/>
          <ac:spMkLst>
            <pc:docMk/>
            <pc:sldMk cId="377294690" sldId="293"/>
            <ac:spMk id="105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10:23.487" v="920" actId="26606"/>
          <ac:spMkLst>
            <pc:docMk/>
            <pc:sldMk cId="377294690" sldId="293"/>
            <ac:spMk id="107" creationId="{E844E128-FF69-4E9F-8327-6B504B3C5AE1}"/>
          </ac:spMkLst>
        </pc:spChg>
        <pc:spChg chg="add del">
          <ac:chgData name="Devendar Sai Thallam" userId="de86197d-c43f-491c-a47b-aa12dc9d10b7" providerId="ADAL" clId="{205DC875-8FD6-4317-88CF-24079E65518F}" dt="2021-05-11T01:11:19.069" v="932" actId="26606"/>
          <ac:spMkLst>
            <pc:docMk/>
            <pc:sldMk cId="377294690" sldId="293"/>
            <ac:spMk id="110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11:19.069" v="932" actId="26606"/>
          <ac:spMkLst>
            <pc:docMk/>
            <pc:sldMk cId="377294690" sldId="293"/>
            <ac:spMk id="112" creationId="{B0E58038-8ACE-4AD9-B404-25C603550D83}"/>
          </ac:spMkLst>
        </pc:spChg>
        <pc:spChg chg="add del">
          <ac:chgData name="Devendar Sai Thallam" userId="de86197d-c43f-491c-a47b-aa12dc9d10b7" providerId="ADAL" clId="{205DC875-8FD6-4317-88CF-24079E65518F}" dt="2021-05-11T01:11:19.069" v="932" actId="26606"/>
          <ac:spMkLst>
            <pc:docMk/>
            <pc:sldMk cId="377294690" sldId="293"/>
            <ac:spMk id="114" creationId="{82BCDE19-2810-4337-9C49-8589C421767D}"/>
          </ac:spMkLst>
        </pc:spChg>
        <pc:spChg chg="add del">
          <ac:chgData name="Devendar Sai Thallam" userId="de86197d-c43f-491c-a47b-aa12dc9d10b7" providerId="ADAL" clId="{205DC875-8FD6-4317-88CF-24079E65518F}" dt="2021-05-11T01:11:19.053" v="931" actId="26606"/>
          <ac:spMkLst>
            <pc:docMk/>
            <pc:sldMk cId="377294690" sldId="293"/>
            <ac:spMk id="119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11:19.053" v="931" actId="26606"/>
          <ac:spMkLst>
            <pc:docMk/>
            <pc:sldMk cId="377294690" sldId="293"/>
            <ac:spMk id="123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11:19.053" v="931" actId="26606"/>
          <ac:spMkLst>
            <pc:docMk/>
            <pc:sldMk cId="377294690" sldId="293"/>
            <ac:spMk id="125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11:19.053" v="931" actId="26606"/>
          <ac:spMkLst>
            <pc:docMk/>
            <pc:sldMk cId="377294690" sldId="293"/>
            <ac:spMk id="129" creationId="{7363FFA6-C551-4935-A474-8B2482E55BAC}"/>
          </ac:spMkLst>
        </pc:spChg>
        <pc:spChg chg="add del">
          <ac:chgData name="Devendar Sai Thallam" userId="de86197d-c43f-491c-a47b-aa12dc9d10b7" providerId="ADAL" clId="{205DC875-8FD6-4317-88CF-24079E65518F}" dt="2021-05-11T01:13:13.149" v="1093" actId="26606"/>
          <ac:spMkLst>
            <pc:docMk/>
            <pc:sldMk cId="377294690" sldId="293"/>
            <ac:spMk id="131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13:13.149" v="1093" actId="26606"/>
          <ac:spMkLst>
            <pc:docMk/>
            <pc:sldMk cId="377294690" sldId="293"/>
            <ac:spMk id="133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13:13.149" v="1093" actId="26606"/>
          <ac:spMkLst>
            <pc:docMk/>
            <pc:sldMk cId="377294690" sldId="293"/>
            <ac:spMk id="134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13:13.149" v="1093" actId="26606"/>
          <ac:spMkLst>
            <pc:docMk/>
            <pc:sldMk cId="377294690" sldId="293"/>
            <ac:spMk id="136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1:13:12.056" v="1090" actId="26606"/>
          <ac:spMkLst>
            <pc:docMk/>
            <pc:sldMk cId="377294690" sldId="293"/>
            <ac:spMk id="138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13:12.056" v="1090" actId="26606"/>
          <ac:spMkLst>
            <pc:docMk/>
            <pc:sldMk cId="377294690" sldId="293"/>
            <ac:spMk id="139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13:12.056" v="1090" actId="26606"/>
          <ac:spMkLst>
            <pc:docMk/>
            <pc:sldMk cId="377294690" sldId="293"/>
            <ac:spMk id="140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13:12.056" v="1090" actId="26606"/>
          <ac:spMkLst>
            <pc:docMk/>
            <pc:sldMk cId="377294690" sldId="293"/>
            <ac:spMk id="142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1:13:13.143" v="1092" actId="26606"/>
          <ac:spMkLst>
            <pc:docMk/>
            <pc:sldMk cId="377294690" sldId="293"/>
            <ac:spMk id="144" creationId="{416A0E3C-60E6-4F39-BC55-5F7C224E1F7C}"/>
          </ac:spMkLst>
        </pc:spChg>
        <pc:spChg chg="add del">
          <ac:chgData name="Devendar Sai Thallam" userId="de86197d-c43f-491c-a47b-aa12dc9d10b7" providerId="ADAL" clId="{205DC875-8FD6-4317-88CF-24079E65518F}" dt="2021-05-11T01:13:13.143" v="1092" actId="26606"/>
          <ac:spMkLst>
            <pc:docMk/>
            <pc:sldMk cId="377294690" sldId="293"/>
            <ac:spMk id="146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13:13.143" v="1092" actId="26606"/>
          <ac:spMkLst>
            <pc:docMk/>
            <pc:sldMk cId="377294690" sldId="293"/>
            <ac:spMk id="147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13:13.143" v="1092" actId="26606"/>
          <ac:spMkLst>
            <pc:docMk/>
            <pc:sldMk cId="377294690" sldId="293"/>
            <ac:spMk id="149" creationId="{1FE461C7-FF45-427F-83D7-18DFBD48188D}"/>
          </ac:spMkLst>
        </pc:spChg>
        <pc:spChg chg="add">
          <ac:chgData name="Devendar Sai Thallam" userId="de86197d-c43f-491c-a47b-aa12dc9d10b7" providerId="ADAL" clId="{205DC875-8FD6-4317-88CF-24079E65518F}" dt="2021-05-11T01:13:13.149" v="1093" actId="26606"/>
          <ac:spMkLst>
            <pc:docMk/>
            <pc:sldMk cId="377294690" sldId="293"/>
            <ac:spMk id="151" creationId="{416A0E3C-60E6-4F39-BC55-5F7C224E1F7C}"/>
          </ac:spMkLst>
        </pc:spChg>
        <pc:spChg chg="add">
          <ac:chgData name="Devendar Sai Thallam" userId="de86197d-c43f-491c-a47b-aa12dc9d10b7" providerId="ADAL" clId="{205DC875-8FD6-4317-88CF-24079E65518F}" dt="2021-05-11T01:13:13.149" v="1093" actId="26606"/>
          <ac:spMkLst>
            <pc:docMk/>
            <pc:sldMk cId="377294690" sldId="293"/>
            <ac:spMk id="153" creationId="{990D0034-F768-41E7-85D4-F38C4DE85770}"/>
          </ac:spMkLst>
        </pc:spChg>
        <pc:spChg chg="add">
          <ac:chgData name="Devendar Sai Thallam" userId="de86197d-c43f-491c-a47b-aa12dc9d10b7" providerId="ADAL" clId="{205DC875-8FD6-4317-88CF-24079E65518F}" dt="2021-05-11T01:13:13.149" v="1093" actId="26606"/>
          <ac:spMkLst>
            <pc:docMk/>
            <pc:sldMk cId="377294690" sldId="293"/>
            <ac:spMk id="154" creationId="{95B38FD6-641F-41BF-B466-C1C6366420F0}"/>
          </ac:spMkLst>
        </pc:spChg>
        <pc:spChg chg="add">
          <ac:chgData name="Devendar Sai Thallam" userId="de86197d-c43f-491c-a47b-aa12dc9d10b7" providerId="ADAL" clId="{205DC875-8FD6-4317-88CF-24079E65518F}" dt="2021-05-11T01:13:13.149" v="1093" actId="26606"/>
          <ac:spMkLst>
            <pc:docMk/>
            <pc:sldMk cId="377294690" sldId="293"/>
            <ac:spMk id="156" creationId="{7363FFA6-C551-4935-A474-8B2482E55BAC}"/>
          </ac:spMkLst>
        </pc:spChg>
        <pc:picChg chg="add mod ord modCrop">
          <ac:chgData name="Devendar Sai Thallam" userId="de86197d-c43f-491c-a47b-aa12dc9d10b7" providerId="ADAL" clId="{205DC875-8FD6-4317-88CF-24079E65518F}" dt="2021-05-11T01:18:33.359" v="1140" actId="14100"/>
          <ac:picMkLst>
            <pc:docMk/>
            <pc:sldMk cId="377294690" sldId="293"/>
            <ac:picMk id="5" creationId="{95BDA5F7-724D-42F2-BAD0-23300A4754C9}"/>
          </ac:picMkLst>
        </pc:picChg>
        <pc:cxnChg chg="add del">
          <ac:chgData name="Devendar Sai Thallam" userId="de86197d-c43f-491c-a47b-aa12dc9d10b7" providerId="ADAL" clId="{205DC875-8FD6-4317-88CF-24079E65518F}" dt="2021-05-11T01:09:35.742" v="894" actId="26606"/>
          <ac:cxnSpMkLst>
            <pc:docMk/>
            <pc:sldMk cId="377294690" sldId="293"/>
            <ac:cxnSpMk id="8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9:00.398" v="878" actId="26606"/>
          <ac:cxnSpMkLst>
            <pc:docMk/>
            <pc:sldMk cId="377294690" sldId="293"/>
            <ac:cxnSpMk id="1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9:35.742" v="894" actId="26606"/>
          <ac:cxnSpMkLst>
            <pc:docMk/>
            <pc:sldMk cId="377294690" sldId="293"/>
            <ac:cxnSpMk id="13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1:09:00.398" v="878" actId="26606"/>
          <ac:cxnSpMkLst>
            <pc:docMk/>
            <pc:sldMk cId="377294690" sldId="293"/>
            <ac:cxnSpMk id="18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1:09:37.445" v="896" actId="26606"/>
          <ac:cxnSpMkLst>
            <pc:docMk/>
            <pc:sldMk cId="377294690" sldId="293"/>
            <ac:cxnSpMk id="19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9:01.818" v="880" actId="26606"/>
          <ac:cxnSpMkLst>
            <pc:docMk/>
            <pc:sldMk cId="377294690" sldId="293"/>
            <ac:cxnSpMk id="23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9:01.818" v="880" actId="26606"/>
          <ac:cxnSpMkLst>
            <pc:docMk/>
            <pc:sldMk cId="377294690" sldId="293"/>
            <ac:cxnSpMk id="26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1:09:37.445" v="896" actId="26606"/>
          <ac:cxnSpMkLst>
            <pc:docMk/>
            <pc:sldMk cId="377294690" sldId="293"/>
            <ac:cxnSpMk id="28" creationId="{EEB57AA8-F021-480C-A9E2-F89913313611}"/>
          </ac:cxnSpMkLst>
        </pc:cxnChg>
        <pc:cxnChg chg="add del">
          <ac:chgData name="Devendar Sai Thallam" userId="de86197d-c43f-491c-a47b-aa12dc9d10b7" providerId="ADAL" clId="{205DC875-8FD6-4317-88CF-24079E65518F}" dt="2021-05-11T01:09:02.871" v="882" actId="26606"/>
          <ac:cxnSpMkLst>
            <pc:docMk/>
            <pc:sldMk cId="377294690" sldId="293"/>
            <ac:cxnSpMk id="30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9:02.871" v="882" actId="26606"/>
          <ac:cxnSpMkLst>
            <pc:docMk/>
            <pc:sldMk cId="377294690" sldId="293"/>
            <ac:cxnSpMk id="32" creationId="{EEB57AA8-F021-480C-A9E2-F89913313611}"/>
          </ac:cxnSpMkLst>
        </pc:cxnChg>
        <pc:cxnChg chg="add del">
          <ac:chgData name="Devendar Sai Thallam" userId="de86197d-c43f-491c-a47b-aa12dc9d10b7" providerId="ADAL" clId="{205DC875-8FD6-4317-88CF-24079E65518F}" dt="2021-05-11T01:09:04.191" v="884" actId="26606"/>
          <ac:cxnSpMkLst>
            <pc:docMk/>
            <pc:sldMk cId="377294690" sldId="293"/>
            <ac:cxnSpMk id="36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9:04.191" v="884" actId="26606"/>
          <ac:cxnSpMkLst>
            <pc:docMk/>
            <pc:sldMk cId="377294690" sldId="293"/>
            <ac:cxnSpMk id="39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1:09:05.561" v="886" actId="26606"/>
          <ac:cxnSpMkLst>
            <pc:docMk/>
            <pc:sldMk cId="377294690" sldId="293"/>
            <ac:cxnSpMk id="43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9:05.561" v="886" actId="26606"/>
          <ac:cxnSpMkLst>
            <pc:docMk/>
            <pc:sldMk cId="377294690" sldId="293"/>
            <ac:cxnSpMk id="46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1:09:42.175" v="898" actId="700"/>
          <ac:cxnSpMkLst>
            <pc:docMk/>
            <pc:sldMk cId="377294690" sldId="293"/>
            <ac:cxnSpMk id="48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9:07.104" v="888" actId="26606"/>
          <ac:cxnSpMkLst>
            <pc:docMk/>
            <pc:sldMk cId="377294690" sldId="293"/>
            <ac:cxnSpMk id="50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9:07.104" v="888" actId="26606"/>
          <ac:cxnSpMkLst>
            <pc:docMk/>
            <pc:sldMk cId="377294690" sldId="293"/>
            <ac:cxnSpMk id="52" creationId="{7855A9B5-1710-4B19-B0F1-CDFDD4ED5B7E}"/>
          </ac:cxnSpMkLst>
        </pc:cxnChg>
        <pc:cxnChg chg="add del">
          <ac:chgData name="Devendar Sai Thallam" userId="de86197d-c43f-491c-a47b-aa12dc9d10b7" providerId="ADAL" clId="{205DC875-8FD6-4317-88CF-24079E65518F}" dt="2021-05-11T01:09:09.641" v="890" actId="26606"/>
          <ac:cxnSpMkLst>
            <pc:docMk/>
            <pc:sldMk cId="377294690" sldId="293"/>
            <ac:cxnSpMk id="56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9:09.641" v="890" actId="26606"/>
          <ac:cxnSpMkLst>
            <pc:docMk/>
            <pc:sldMk cId="377294690" sldId="293"/>
            <ac:cxnSpMk id="58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1:09:31.364" v="892" actId="26606"/>
          <ac:cxnSpMkLst>
            <pc:docMk/>
            <pc:sldMk cId="377294690" sldId="293"/>
            <ac:cxnSpMk id="61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09:31.364" v="892" actId="26606"/>
          <ac:cxnSpMkLst>
            <pc:docMk/>
            <pc:sldMk cId="377294690" sldId="293"/>
            <ac:cxnSpMk id="63" creationId="{38A34772-9011-42B5-AA63-FD6DEC92EE72}"/>
          </ac:cxnSpMkLst>
        </pc:cxnChg>
        <pc:cxnChg chg="add del">
          <ac:chgData name="Devendar Sai Thallam" userId="de86197d-c43f-491c-a47b-aa12dc9d10b7" providerId="ADAL" clId="{205DC875-8FD6-4317-88CF-24079E65518F}" dt="2021-05-11T01:09:42.175" v="898" actId="700"/>
          <ac:cxnSpMkLst>
            <pc:docMk/>
            <pc:sldMk cId="377294690" sldId="293"/>
            <ac:cxnSpMk id="65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1:10:10.534" v="908" actId="26606"/>
          <ac:cxnSpMkLst>
            <pc:docMk/>
            <pc:sldMk cId="377294690" sldId="293"/>
            <ac:cxnSpMk id="68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10:10.534" v="908" actId="26606"/>
          <ac:cxnSpMkLst>
            <pc:docMk/>
            <pc:sldMk cId="377294690" sldId="293"/>
            <ac:cxnSpMk id="71" creationId="{6BF9119E-766E-4526-AAE5-639F577C0493}"/>
          </ac:cxnSpMkLst>
        </pc:cxnChg>
        <pc:cxnChg chg="add del mod">
          <ac:chgData name="Devendar Sai Thallam" userId="de86197d-c43f-491c-a47b-aa12dc9d10b7" providerId="ADAL" clId="{205DC875-8FD6-4317-88CF-24079E65518F}" dt="2021-05-11T01:11:16.185" v="929" actId="478"/>
          <ac:cxnSpMkLst>
            <pc:docMk/>
            <pc:sldMk cId="377294690" sldId="293"/>
            <ac:cxnSpMk id="73" creationId="{11E630F6-0EB7-459B-BB9C-7E97C607BFF3}"/>
          </ac:cxnSpMkLst>
        </pc:cxnChg>
        <pc:cxnChg chg="add del">
          <ac:chgData name="Devendar Sai Thallam" userId="de86197d-c43f-491c-a47b-aa12dc9d10b7" providerId="ADAL" clId="{205DC875-8FD6-4317-88CF-24079E65518F}" dt="2021-05-11T01:10:11.235" v="910" actId="26606"/>
          <ac:cxnSpMkLst>
            <pc:docMk/>
            <pc:sldMk cId="377294690" sldId="293"/>
            <ac:cxnSpMk id="75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10:11.235" v="910" actId="26606"/>
          <ac:cxnSpMkLst>
            <pc:docMk/>
            <pc:sldMk cId="377294690" sldId="293"/>
            <ac:cxnSpMk id="77" creationId="{EEB57AA8-F021-480C-A9E2-F89913313611}"/>
          </ac:cxnSpMkLst>
        </pc:cxnChg>
        <pc:cxnChg chg="add del">
          <ac:chgData name="Devendar Sai Thallam" userId="de86197d-c43f-491c-a47b-aa12dc9d10b7" providerId="ADAL" clId="{205DC875-8FD6-4317-88CF-24079E65518F}" dt="2021-05-11T01:13:12.056" v="1090" actId="26606"/>
          <ac:cxnSpMkLst>
            <pc:docMk/>
            <pc:sldMk cId="377294690" sldId="293"/>
            <ac:cxnSpMk id="79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10:13.708" v="912" actId="26606"/>
          <ac:cxnSpMkLst>
            <pc:docMk/>
            <pc:sldMk cId="377294690" sldId="293"/>
            <ac:cxnSpMk id="81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10:13.708" v="912" actId="26606"/>
          <ac:cxnSpMkLst>
            <pc:docMk/>
            <pc:sldMk cId="377294690" sldId="293"/>
            <ac:cxnSpMk id="84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1:10:14.594" v="914" actId="26606"/>
          <ac:cxnSpMkLst>
            <pc:docMk/>
            <pc:sldMk cId="377294690" sldId="293"/>
            <ac:cxnSpMk id="88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10:14.594" v="914" actId="26606"/>
          <ac:cxnSpMkLst>
            <pc:docMk/>
            <pc:sldMk cId="377294690" sldId="293"/>
            <ac:cxnSpMk id="91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1:10:15.894" v="916" actId="26606"/>
          <ac:cxnSpMkLst>
            <pc:docMk/>
            <pc:sldMk cId="377294690" sldId="293"/>
            <ac:cxnSpMk id="95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10:15.894" v="916" actId="26606"/>
          <ac:cxnSpMkLst>
            <pc:docMk/>
            <pc:sldMk cId="377294690" sldId="293"/>
            <ac:cxnSpMk id="98" creationId="{E04A321A-A039-4720-87B4-66A4210E0D57}"/>
          </ac:cxnSpMkLst>
        </pc:cxnChg>
        <pc:cxnChg chg="add del">
          <ac:chgData name="Devendar Sai Thallam" userId="de86197d-c43f-491c-a47b-aa12dc9d10b7" providerId="ADAL" clId="{205DC875-8FD6-4317-88CF-24079E65518F}" dt="2021-05-11T01:10:17.462" v="918" actId="26606"/>
          <ac:cxnSpMkLst>
            <pc:docMk/>
            <pc:sldMk cId="377294690" sldId="293"/>
            <ac:cxnSpMk id="101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10:17.462" v="918" actId="26606"/>
          <ac:cxnSpMkLst>
            <pc:docMk/>
            <pc:sldMk cId="377294690" sldId="293"/>
            <ac:cxnSpMk id="103" creationId="{5A0A5CF6-407C-4691-8122-49DF69D0020D}"/>
          </ac:cxnSpMkLst>
        </pc:cxnChg>
        <pc:cxnChg chg="add del">
          <ac:chgData name="Devendar Sai Thallam" userId="de86197d-c43f-491c-a47b-aa12dc9d10b7" providerId="ADAL" clId="{205DC875-8FD6-4317-88CF-24079E65518F}" dt="2021-05-11T01:10:23.487" v="920" actId="26606"/>
          <ac:cxnSpMkLst>
            <pc:docMk/>
            <pc:sldMk cId="377294690" sldId="293"/>
            <ac:cxnSpMk id="106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10:23.487" v="920" actId="26606"/>
          <ac:cxnSpMkLst>
            <pc:docMk/>
            <pc:sldMk cId="377294690" sldId="293"/>
            <ac:cxnSpMk id="108" creationId="{055CEADF-09EA-423C-8C45-F94AF44D5AF0}"/>
          </ac:cxnSpMkLst>
        </pc:cxnChg>
        <pc:cxnChg chg="add del">
          <ac:chgData name="Devendar Sai Thallam" userId="de86197d-c43f-491c-a47b-aa12dc9d10b7" providerId="ADAL" clId="{205DC875-8FD6-4317-88CF-24079E65518F}" dt="2021-05-11T01:11:19.069" v="932" actId="26606"/>
          <ac:cxnSpMkLst>
            <pc:docMk/>
            <pc:sldMk cId="377294690" sldId="293"/>
            <ac:cxnSpMk id="111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11:19.069" v="932" actId="26606"/>
          <ac:cxnSpMkLst>
            <pc:docMk/>
            <pc:sldMk cId="377294690" sldId="293"/>
            <ac:cxnSpMk id="113" creationId="{38A34772-9011-42B5-AA63-FD6DEC92EE72}"/>
          </ac:cxnSpMkLst>
        </pc:cxnChg>
        <pc:cxnChg chg="add del">
          <ac:chgData name="Devendar Sai Thallam" userId="de86197d-c43f-491c-a47b-aa12dc9d10b7" providerId="ADAL" clId="{205DC875-8FD6-4317-88CF-24079E65518F}" dt="2021-05-11T01:11:19.053" v="931" actId="26606"/>
          <ac:cxnSpMkLst>
            <pc:docMk/>
            <pc:sldMk cId="377294690" sldId="293"/>
            <ac:cxnSpMk id="121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11:19.053" v="931" actId="26606"/>
          <ac:cxnSpMkLst>
            <pc:docMk/>
            <pc:sldMk cId="377294690" sldId="293"/>
            <ac:cxnSpMk id="127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1:13:13.149" v="1093" actId="26606"/>
          <ac:cxnSpMkLst>
            <pc:docMk/>
            <pc:sldMk cId="377294690" sldId="293"/>
            <ac:cxnSpMk id="132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13:13.149" v="1093" actId="26606"/>
          <ac:cxnSpMkLst>
            <pc:docMk/>
            <pc:sldMk cId="377294690" sldId="293"/>
            <ac:cxnSpMk id="135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1:13:12.056" v="1090" actId="26606"/>
          <ac:cxnSpMkLst>
            <pc:docMk/>
            <pc:sldMk cId="377294690" sldId="293"/>
            <ac:cxnSpMk id="141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1:13:13.143" v="1092" actId="26606"/>
          <ac:cxnSpMkLst>
            <pc:docMk/>
            <pc:sldMk cId="377294690" sldId="293"/>
            <ac:cxnSpMk id="145" creationId="{C5025DAC-8B93-4160-B017-3A274A5828C0}"/>
          </ac:cxnSpMkLst>
        </pc:cxnChg>
        <pc:cxnChg chg="add del">
          <ac:chgData name="Devendar Sai Thallam" userId="de86197d-c43f-491c-a47b-aa12dc9d10b7" providerId="ADAL" clId="{205DC875-8FD6-4317-88CF-24079E65518F}" dt="2021-05-11T01:13:13.143" v="1092" actId="26606"/>
          <ac:cxnSpMkLst>
            <pc:docMk/>
            <pc:sldMk cId="377294690" sldId="293"/>
            <ac:cxnSpMk id="148" creationId="{6BF9119E-766E-4526-AAE5-639F577C0493}"/>
          </ac:cxnSpMkLst>
        </pc:cxnChg>
        <pc:cxnChg chg="add">
          <ac:chgData name="Devendar Sai Thallam" userId="de86197d-c43f-491c-a47b-aa12dc9d10b7" providerId="ADAL" clId="{205DC875-8FD6-4317-88CF-24079E65518F}" dt="2021-05-11T01:13:13.149" v="1093" actId="26606"/>
          <ac:cxnSpMkLst>
            <pc:docMk/>
            <pc:sldMk cId="377294690" sldId="293"/>
            <ac:cxnSpMk id="152" creationId="{C5025DAC-8B93-4160-B017-3A274A5828C0}"/>
          </ac:cxnSpMkLst>
        </pc:cxnChg>
        <pc:cxnChg chg="add">
          <ac:chgData name="Devendar Sai Thallam" userId="de86197d-c43f-491c-a47b-aa12dc9d10b7" providerId="ADAL" clId="{205DC875-8FD6-4317-88CF-24079E65518F}" dt="2021-05-11T01:13:13.149" v="1093" actId="26606"/>
          <ac:cxnSpMkLst>
            <pc:docMk/>
            <pc:sldMk cId="377294690" sldId="293"/>
            <ac:cxnSpMk id="155" creationId="{6BF9119E-766E-4526-AAE5-639F577C0493}"/>
          </ac:cxnSpMkLst>
        </pc:cxnChg>
      </pc:sldChg>
      <pc:sldChg chg="addSp delSp modSp new del mod modClrScheme chgLayout">
        <pc:chgData name="Devendar Sai Thallam" userId="de86197d-c43f-491c-a47b-aa12dc9d10b7" providerId="ADAL" clId="{205DC875-8FD6-4317-88CF-24079E65518F}" dt="2021-05-11T01:13:02.849" v="1088" actId="47"/>
        <pc:sldMkLst>
          <pc:docMk/>
          <pc:sldMk cId="315931623" sldId="294"/>
        </pc:sldMkLst>
        <pc:spChg chg="del">
          <ac:chgData name="Devendar Sai Thallam" userId="de86197d-c43f-491c-a47b-aa12dc9d10b7" providerId="ADAL" clId="{205DC875-8FD6-4317-88CF-24079E65518F}" dt="2021-05-11T01:11:33.323" v="934" actId="700"/>
          <ac:spMkLst>
            <pc:docMk/>
            <pc:sldMk cId="315931623" sldId="294"/>
            <ac:spMk id="2" creationId="{0779F54A-59F1-4C34-A3F5-86D07C9809A6}"/>
          </ac:spMkLst>
        </pc:spChg>
        <pc:spChg chg="del">
          <ac:chgData name="Devendar Sai Thallam" userId="de86197d-c43f-491c-a47b-aa12dc9d10b7" providerId="ADAL" clId="{205DC875-8FD6-4317-88CF-24079E65518F}" dt="2021-05-11T01:11:33.323" v="934" actId="700"/>
          <ac:spMkLst>
            <pc:docMk/>
            <pc:sldMk cId="315931623" sldId="294"/>
            <ac:spMk id="3" creationId="{AFA29A9D-FD4D-4F20-B838-32A0A9F2AE75}"/>
          </ac:spMkLst>
        </pc:spChg>
        <pc:spChg chg="del">
          <ac:chgData name="Devendar Sai Thallam" userId="de86197d-c43f-491c-a47b-aa12dc9d10b7" providerId="ADAL" clId="{205DC875-8FD6-4317-88CF-24079E65518F}" dt="2021-05-11T01:11:33.323" v="934" actId="700"/>
          <ac:spMkLst>
            <pc:docMk/>
            <pc:sldMk cId="315931623" sldId="294"/>
            <ac:spMk id="4" creationId="{806A21FE-F933-4AC6-BE4D-476C60F7B0F1}"/>
          </ac:spMkLst>
        </pc:spChg>
        <pc:picChg chg="add mod">
          <ac:chgData name="Devendar Sai Thallam" userId="de86197d-c43f-491c-a47b-aa12dc9d10b7" providerId="ADAL" clId="{205DC875-8FD6-4317-88CF-24079E65518F}" dt="2021-05-11T01:13:00.612" v="1087" actId="207"/>
          <ac:picMkLst>
            <pc:docMk/>
            <pc:sldMk cId="315931623" sldId="294"/>
            <ac:picMk id="5" creationId="{AE043CD7-974F-48AB-8628-0595E98DC6F3}"/>
          </ac:picMkLst>
        </pc:picChg>
      </pc:sldChg>
      <pc:sldChg chg="addSp delSp modSp new mod setBg modClrScheme addAnim delAnim setClrOvrMap chgLayout">
        <pc:chgData name="Devendar Sai Thallam" userId="de86197d-c43f-491c-a47b-aa12dc9d10b7" providerId="ADAL" clId="{205DC875-8FD6-4317-88CF-24079E65518F}" dt="2021-05-11T01:15:18.930" v="1125"/>
        <pc:sldMkLst>
          <pc:docMk/>
          <pc:sldMk cId="2614214441" sldId="294"/>
        </pc:sldMkLst>
        <pc:spChg chg="del mod ord">
          <ac:chgData name="Devendar Sai Thallam" userId="de86197d-c43f-491c-a47b-aa12dc9d10b7" providerId="ADAL" clId="{205DC875-8FD6-4317-88CF-24079E65518F}" dt="2021-05-11T01:14:03.969" v="1100" actId="700"/>
          <ac:spMkLst>
            <pc:docMk/>
            <pc:sldMk cId="2614214441" sldId="294"/>
            <ac:spMk id="2" creationId="{465EAF17-8D1A-4660-BA54-AE7B501027C4}"/>
          </ac:spMkLst>
        </pc:spChg>
        <pc:spChg chg="del mod ord">
          <ac:chgData name="Devendar Sai Thallam" userId="de86197d-c43f-491c-a47b-aa12dc9d10b7" providerId="ADAL" clId="{205DC875-8FD6-4317-88CF-24079E65518F}" dt="2021-05-11T01:14:03.969" v="1100" actId="700"/>
          <ac:spMkLst>
            <pc:docMk/>
            <pc:sldMk cId="2614214441" sldId="294"/>
            <ac:spMk id="3" creationId="{E6777A49-1F28-4166-9542-1F64D9E93370}"/>
          </ac:spMkLst>
        </pc:spChg>
        <pc:spChg chg="del">
          <ac:chgData name="Devendar Sai Thallam" userId="de86197d-c43f-491c-a47b-aa12dc9d10b7" providerId="ADAL" clId="{205DC875-8FD6-4317-88CF-24079E65518F}" dt="2021-05-11T01:14:03.969" v="1100" actId="700"/>
          <ac:spMkLst>
            <pc:docMk/>
            <pc:sldMk cId="2614214441" sldId="294"/>
            <ac:spMk id="4" creationId="{321F3243-679D-4877-989F-8F4FDEE42366}"/>
          </ac:spMkLst>
        </pc:spChg>
        <pc:spChg chg="add del mod ord">
          <ac:chgData name="Devendar Sai Thallam" userId="de86197d-c43f-491c-a47b-aa12dc9d10b7" providerId="ADAL" clId="{205DC875-8FD6-4317-88CF-24079E65518F}" dt="2021-05-11T01:14:07.201" v="1101" actId="700"/>
          <ac:spMkLst>
            <pc:docMk/>
            <pc:sldMk cId="2614214441" sldId="294"/>
            <ac:spMk id="6" creationId="{8DB93DF5-0398-4D28-B06B-48A48E057AEB}"/>
          </ac:spMkLst>
        </pc:spChg>
        <pc:spChg chg="add del mod ord">
          <ac:chgData name="Devendar Sai Thallam" userId="de86197d-c43f-491c-a47b-aa12dc9d10b7" providerId="ADAL" clId="{205DC875-8FD6-4317-88CF-24079E65518F}" dt="2021-05-11T01:14:07.201" v="1101" actId="700"/>
          <ac:spMkLst>
            <pc:docMk/>
            <pc:sldMk cId="2614214441" sldId="294"/>
            <ac:spMk id="7" creationId="{09352C61-06CD-4BF3-9A02-DCB62B2E8DFA}"/>
          </ac:spMkLst>
        </pc:spChg>
        <pc:spChg chg="add mod ord">
          <ac:chgData name="Devendar Sai Thallam" userId="de86197d-c43f-491c-a47b-aa12dc9d10b7" providerId="ADAL" clId="{205DC875-8FD6-4317-88CF-24079E65518F}" dt="2021-05-11T01:15:18.930" v="1124" actId="26606"/>
          <ac:spMkLst>
            <pc:docMk/>
            <pc:sldMk cId="2614214441" sldId="294"/>
            <ac:spMk id="8" creationId="{B047878D-3FDF-4D9B-AB8A-0BD42C27C6FB}"/>
          </ac:spMkLst>
        </pc:spChg>
        <pc:spChg chg="add mod ord">
          <ac:chgData name="Devendar Sai Thallam" userId="de86197d-c43f-491c-a47b-aa12dc9d10b7" providerId="ADAL" clId="{205DC875-8FD6-4317-88CF-24079E65518F}" dt="2021-05-11T01:15:18.930" v="1124" actId="26606"/>
          <ac:spMkLst>
            <pc:docMk/>
            <pc:sldMk cId="2614214441" sldId="294"/>
            <ac:spMk id="9" creationId="{2C4B88E1-8F92-4EF8-A233-A34477947065}"/>
          </ac:spMkLst>
        </pc:spChg>
        <pc:spChg chg="add del">
          <ac:chgData name="Devendar Sai Thallam" userId="de86197d-c43f-491c-a47b-aa12dc9d10b7" providerId="ADAL" clId="{205DC875-8FD6-4317-88CF-24079E65518F}" dt="2021-05-11T01:15:07.908" v="1115" actId="26606"/>
          <ac:spMkLst>
            <pc:docMk/>
            <pc:sldMk cId="2614214441" sldId="294"/>
            <ac:spMk id="14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15:07.908" v="1115" actId="26606"/>
          <ac:spMkLst>
            <pc:docMk/>
            <pc:sldMk cId="2614214441" sldId="294"/>
            <ac:spMk id="16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15:07.908" v="1115" actId="26606"/>
          <ac:spMkLst>
            <pc:docMk/>
            <pc:sldMk cId="2614214441" sldId="294"/>
            <ac:spMk id="20" creationId="{7363FFA6-C551-4935-A474-8B2482E55BAC}"/>
          </ac:spMkLst>
        </pc:spChg>
        <pc:spChg chg="add del">
          <ac:chgData name="Devendar Sai Thallam" userId="de86197d-c43f-491c-a47b-aa12dc9d10b7" providerId="ADAL" clId="{205DC875-8FD6-4317-88CF-24079E65518F}" dt="2021-05-11T01:15:10.135" v="1118" actId="26606"/>
          <ac:spMkLst>
            <pc:docMk/>
            <pc:sldMk cId="2614214441" sldId="294"/>
            <ac:spMk id="23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1:15:10.135" v="1118" actId="26606"/>
          <ac:spMkLst>
            <pc:docMk/>
            <pc:sldMk cId="2614214441" sldId="294"/>
            <ac:spMk id="24" creationId="{EDC90921-9082-491B-940E-827D679F3478}"/>
          </ac:spMkLst>
        </pc:spChg>
        <pc:spChg chg="add del">
          <ac:chgData name="Devendar Sai Thallam" userId="de86197d-c43f-491c-a47b-aa12dc9d10b7" providerId="ADAL" clId="{205DC875-8FD6-4317-88CF-24079E65518F}" dt="2021-05-11T01:15:10.135" v="1118" actId="26606"/>
          <ac:spMkLst>
            <pc:docMk/>
            <pc:sldMk cId="2614214441" sldId="294"/>
            <ac:spMk id="26" creationId="{2FDF0794-1B86-42B2-B8C7-F60123E638ED}"/>
          </ac:spMkLst>
        </pc:spChg>
        <pc:spChg chg="add del">
          <ac:chgData name="Devendar Sai Thallam" userId="de86197d-c43f-491c-a47b-aa12dc9d10b7" providerId="ADAL" clId="{205DC875-8FD6-4317-88CF-24079E65518F}" dt="2021-05-11T01:15:10.135" v="1118" actId="26606"/>
          <ac:spMkLst>
            <pc:docMk/>
            <pc:sldMk cId="2614214441" sldId="294"/>
            <ac:spMk id="27" creationId="{C5373426-E26E-431D-959C-5DB96C0B6208}"/>
          </ac:spMkLst>
        </pc:spChg>
        <pc:spChg chg="add del">
          <ac:chgData name="Devendar Sai Thallam" userId="de86197d-c43f-491c-a47b-aa12dc9d10b7" providerId="ADAL" clId="{205DC875-8FD6-4317-88CF-24079E65518F}" dt="2021-05-11T01:15:11.710" v="1120" actId="26606"/>
          <ac:spMkLst>
            <pc:docMk/>
            <pc:sldMk cId="2614214441" sldId="294"/>
            <ac:spMk id="29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15:11.710" v="1120" actId="26606"/>
          <ac:spMkLst>
            <pc:docMk/>
            <pc:sldMk cId="2614214441" sldId="294"/>
            <ac:spMk id="30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15:11.710" v="1120" actId="26606"/>
          <ac:spMkLst>
            <pc:docMk/>
            <pc:sldMk cId="2614214441" sldId="294"/>
            <ac:spMk id="32" creationId="{1FE461C7-FF45-427F-83D7-18DFBD48188D}"/>
          </ac:spMkLst>
        </pc:spChg>
        <pc:spChg chg="add del">
          <ac:chgData name="Devendar Sai Thallam" userId="de86197d-c43f-491c-a47b-aa12dc9d10b7" providerId="ADAL" clId="{205DC875-8FD6-4317-88CF-24079E65518F}" dt="2021-05-11T01:15:18.923" v="1123" actId="26606"/>
          <ac:spMkLst>
            <pc:docMk/>
            <pc:sldMk cId="2614214441" sldId="294"/>
            <ac:spMk id="34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1:15:18.923" v="1123" actId="26606"/>
          <ac:spMkLst>
            <pc:docMk/>
            <pc:sldMk cId="2614214441" sldId="294"/>
            <ac:spMk id="36" creationId="{2FDF0794-1B86-42B2-B8C7-F60123E638ED}"/>
          </ac:spMkLst>
        </pc:spChg>
        <pc:spChg chg="add del">
          <ac:chgData name="Devendar Sai Thallam" userId="de86197d-c43f-491c-a47b-aa12dc9d10b7" providerId="ADAL" clId="{205DC875-8FD6-4317-88CF-24079E65518F}" dt="2021-05-11T01:15:18.923" v="1123" actId="26606"/>
          <ac:spMkLst>
            <pc:docMk/>
            <pc:sldMk cId="2614214441" sldId="294"/>
            <ac:spMk id="37" creationId="{C5373426-E26E-431D-959C-5DB96C0B6208}"/>
          </ac:spMkLst>
        </pc:spChg>
        <pc:spChg chg="add del">
          <ac:chgData name="Devendar Sai Thallam" userId="de86197d-c43f-491c-a47b-aa12dc9d10b7" providerId="ADAL" clId="{205DC875-8FD6-4317-88CF-24079E65518F}" dt="2021-05-11T01:15:18.923" v="1123" actId="26606"/>
          <ac:spMkLst>
            <pc:docMk/>
            <pc:sldMk cId="2614214441" sldId="294"/>
            <ac:spMk id="39" creationId="{EDC90921-9082-491B-940E-827D679F3478}"/>
          </ac:spMkLst>
        </pc:spChg>
        <pc:spChg chg="add">
          <ac:chgData name="Devendar Sai Thallam" userId="de86197d-c43f-491c-a47b-aa12dc9d10b7" providerId="ADAL" clId="{205DC875-8FD6-4317-88CF-24079E65518F}" dt="2021-05-11T01:15:18.930" v="1124" actId="26606"/>
          <ac:spMkLst>
            <pc:docMk/>
            <pc:sldMk cId="2614214441" sldId="294"/>
            <ac:spMk id="41" creationId="{990D0034-F768-41E7-85D4-F38C4DE85770}"/>
          </ac:spMkLst>
        </pc:spChg>
        <pc:spChg chg="add">
          <ac:chgData name="Devendar Sai Thallam" userId="de86197d-c43f-491c-a47b-aa12dc9d10b7" providerId="ADAL" clId="{205DC875-8FD6-4317-88CF-24079E65518F}" dt="2021-05-11T01:15:18.930" v="1124" actId="26606"/>
          <ac:spMkLst>
            <pc:docMk/>
            <pc:sldMk cId="2614214441" sldId="294"/>
            <ac:spMk id="42" creationId="{95B38FD6-641F-41BF-B466-C1C6366420F0}"/>
          </ac:spMkLst>
        </pc:spChg>
        <pc:spChg chg="add">
          <ac:chgData name="Devendar Sai Thallam" userId="de86197d-c43f-491c-a47b-aa12dc9d10b7" providerId="ADAL" clId="{205DC875-8FD6-4317-88CF-24079E65518F}" dt="2021-05-11T01:15:18.930" v="1124" actId="26606"/>
          <ac:spMkLst>
            <pc:docMk/>
            <pc:sldMk cId="2614214441" sldId="294"/>
            <ac:spMk id="44" creationId="{7363FFA6-C551-4935-A474-8B2482E55BAC}"/>
          </ac:spMkLst>
        </pc:spChg>
        <pc:picChg chg="add mod ord">
          <ac:chgData name="Devendar Sai Thallam" userId="de86197d-c43f-491c-a47b-aa12dc9d10b7" providerId="ADAL" clId="{205DC875-8FD6-4317-88CF-24079E65518F}" dt="2021-05-11T01:15:18.930" v="1124" actId="26606"/>
          <ac:picMkLst>
            <pc:docMk/>
            <pc:sldMk cId="2614214441" sldId="294"/>
            <ac:picMk id="5" creationId="{1FAA3B03-A3B1-4626-862E-8EB82A36302C}"/>
          </ac:picMkLst>
        </pc:picChg>
        <pc:cxnChg chg="add del">
          <ac:chgData name="Devendar Sai Thallam" userId="de86197d-c43f-491c-a47b-aa12dc9d10b7" providerId="ADAL" clId="{205DC875-8FD6-4317-88CF-24079E65518F}" dt="2021-05-11T01:15:07.908" v="1115" actId="26606"/>
          <ac:cxnSpMkLst>
            <pc:docMk/>
            <pc:sldMk cId="2614214441" sldId="294"/>
            <ac:cxnSpMk id="18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1:15:10.135" v="1118" actId="26606"/>
          <ac:cxnSpMkLst>
            <pc:docMk/>
            <pc:sldMk cId="2614214441" sldId="294"/>
            <ac:cxnSpMk id="22" creationId="{96D07482-83A3-4451-943C-B46961082957}"/>
          </ac:cxnSpMkLst>
        </pc:cxnChg>
        <pc:cxnChg chg="add del">
          <ac:chgData name="Devendar Sai Thallam" userId="de86197d-c43f-491c-a47b-aa12dc9d10b7" providerId="ADAL" clId="{205DC875-8FD6-4317-88CF-24079E65518F}" dt="2021-05-11T01:15:10.135" v="1118" actId="26606"/>
          <ac:cxnSpMkLst>
            <pc:docMk/>
            <pc:sldMk cId="2614214441" sldId="294"/>
            <ac:cxnSpMk id="25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1:15:11.710" v="1120" actId="26606"/>
          <ac:cxnSpMkLst>
            <pc:docMk/>
            <pc:sldMk cId="2614214441" sldId="294"/>
            <ac:cxnSpMk id="31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1:15:18.923" v="1123" actId="26606"/>
          <ac:cxnSpMkLst>
            <pc:docMk/>
            <pc:sldMk cId="2614214441" sldId="294"/>
            <ac:cxnSpMk id="35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1:15:18.923" v="1123" actId="26606"/>
          <ac:cxnSpMkLst>
            <pc:docMk/>
            <pc:sldMk cId="2614214441" sldId="294"/>
            <ac:cxnSpMk id="38" creationId="{96D07482-83A3-4451-943C-B46961082957}"/>
          </ac:cxnSpMkLst>
        </pc:cxnChg>
        <pc:cxnChg chg="add">
          <ac:chgData name="Devendar Sai Thallam" userId="de86197d-c43f-491c-a47b-aa12dc9d10b7" providerId="ADAL" clId="{205DC875-8FD6-4317-88CF-24079E65518F}" dt="2021-05-11T01:15:18.930" v="1124" actId="26606"/>
          <ac:cxnSpMkLst>
            <pc:docMk/>
            <pc:sldMk cId="2614214441" sldId="294"/>
            <ac:cxnSpMk id="43" creationId="{6BF9119E-766E-4526-AAE5-639F577C0493}"/>
          </ac:cxnSpMkLst>
        </pc:cxnChg>
      </pc:sldChg>
      <pc:sldChg chg="addSp delSp modSp new mod setBg modClrScheme addAnim delAnim setClrOvrMap chgLayout">
        <pc:chgData name="Devendar Sai Thallam" userId="de86197d-c43f-491c-a47b-aa12dc9d10b7" providerId="ADAL" clId="{205DC875-8FD6-4317-88CF-24079E65518F}" dt="2021-05-11T01:22:41.786" v="1169"/>
        <pc:sldMkLst>
          <pc:docMk/>
          <pc:sldMk cId="2812696043" sldId="295"/>
        </pc:sldMkLst>
        <pc:spChg chg="del">
          <ac:chgData name="Devendar Sai Thallam" userId="de86197d-c43f-491c-a47b-aa12dc9d10b7" providerId="ADAL" clId="{205DC875-8FD6-4317-88CF-24079E65518F}" dt="2021-05-11T01:19:10.168" v="1141" actId="700"/>
          <ac:spMkLst>
            <pc:docMk/>
            <pc:sldMk cId="2812696043" sldId="295"/>
            <ac:spMk id="2" creationId="{40606424-66AC-403E-880C-2A8D834A203C}"/>
          </ac:spMkLst>
        </pc:spChg>
        <pc:spChg chg="del">
          <ac:chgData name="Devendar Sai Thallam" userId="de86197d-c43f-491c-a47b-aa12dc9d10b7" providerId="ADAL" clId="{205DC875-8FD6-4317-88CF-24079E65518F}" dt="2021-05-11T01:19:10.168" v="1141" actId="700"/>
          <ac:spMkLst>
            <pc:docMk/>
            <pc:sldMk cId="2812696043" sldId="295"/>
            <ac:spMk id="3" creationId="{F1C7F003-14A4-4F2E-9ECF-4455F5107078}"/>
          </ac:spMkLst>
        </pc:spChg>
        <pc:spChg chg="add mod">
          <ac:chgData name="Devendar Sai Thallam" userId="de86197d-c43f-491c-a47b-aa12dc9d10b7" providerId="ADAL" clId="{205DC875-8FD6-4317-88CF-24079E65518F}" dt="2021-05-11T01:21:01.444" v="1159" actId="26606"/>
          <ac:spMkLst>
            <pc:docMk/>
            <pc:sldMk cId="2812696043" sldId="295"/>
            <ac:spMk id="4" creationId="{823ECC8E-8A71-443E-BF66-E94D2309FC53}"/>
          </ac:spMkLst>
        </pc:spChg>
        <pc:spChg chg="add del mod">
          <ac:chgData name="Devendar Sai Thallam" userId="de86197d-c43f-491c-a47b-aa12dc9d10b7" providerId="ADAL" clId="{205DC875-8FD6-4317-88CF-24079E65518F}" dt="2021-05-11T01:19:18.575" v="1143" actId="26606"/>
          <ac:spMkLst>
            <pc:docMk/>
            <pc:sldMk cId="2812696043" sldId="295"/>
            <ac:spMk id="5" creationId="{D6A0321A-CFFE-4B11-8F81-9E4787F001DB}"/>
          </ac:spMkLst>
        </pc:spChg>
        <pc:spChg chg="add del mod">
          <ac:chgData name="Devendar Sai Thallam" userId="de86197d-c43f-491c-a47b-aa12dc9d10b7" providerId="ADAL" clId="{205DC875-8FD6-4317-88CF-24079E65518F}" dt="2021-05-11T01:19:18.575" v="1143" actId="26606"/>
          <ac:spMkLst>
            <pc:docMk/>
            <pc:sldMk cId="2812696043" sldId="295"/>
            <ac:spMk id="6" creationId="{DE3EACCA-2DFB-4269-B654-8B0DB548DB3E}"/>
          </ac:spMkLst>
        </pc:spChg>
        <pc:spChg chg="add del mod">
          <ac:chgData name="Devendar Sai Thallam" userId="de86197d-c43f-491c-a47b-aa12dc9d10b7" providerId="ADAL" clId="{205DC875-8FD6-4317-88CF-24079E65518F}" dt="2021-05-11T01:22:41.786" v="1169"/>
          <ac:spMkLst>
            <pc:docMk/>
            <pc:sldMk cId="2812696043" sldId="295"/>
            <ac:spMk id="9" creationId="{3CF53728-C789-4D23-8CF4-E3239EF278EF}"/>
          </ac:spMkLst>
        </pc:spChg>
        <pc:spChg chg="add del">
          <ac:chgData name="Devendar Sai Thallam" userId="de86197d-c43f-491c-a47b-aa12dc9d10b7" providerId="ADAL" clId="{205DC875-8FD6-4317-88CF-24079E65518F}" dt="2021-05-11T01:21:01.444" v="1159" actId="26606"/>
          <ac:spMkLst>
            <pc:docMk/>
            <pc:sldMk cId="2812696043" sldId="295"/>
            <ac:spMk id="11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1:21:01.444" v="1159" actId="26606"/>
          <ac:spMkLst>
            <pc:docMk/>
            <pc:sldMk cId="2812696043" sldId="295"/>
            <ac:spMk id="15" creationId="{8C6E698C-8155-4B8B-BDC9-B7299772B509}"/>
          </ac:spMkLst>
        </pc:spChg>
        <pc:spChg chg="add del">
          <ac:chgData name="Devendar Sai Thallam" userId="de86197d-c43f-491c-a47b-aa12dc9d10b7" providerId="ADAL" clId="{205DC875-8FD6-4317-88CF-24079E65518F}" dt="2021-05-11T01:21:01.444" v="1159" actId="26606"/>
          <ac:spMkLst>
            <pc:docMk/>
            <pc:sldMk cId="2812696043" sldId="295"/>
            <ac:spMk id="19" creationId="{B624C8D3-B9AD-4F4F-8554-4EAF3724DBCE}"/>
          </ac:spMkLst>
        </pc:spChg>
        <pc:spChg chg="add del">
          <ac:chgData name="Devendar Sai Thallam" userId="de86197d-c43f-491c-a47b-aa12dc9d10b7" providerId="ADAL" clId="{205DC875-8FD6-4317-88CF-24079E65518F}" dt="2021-05-11T01:20:59.613" v="1157" actId="26606"/>
          <ac:spMkLst>
            <pc:docMk/>
            <pc:sldMk cId="2812696043" sldId="295"/>
            <ac:spMk id="24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1:20:59.613" v="1157" actId="26606"/>
          <ac:spMkLst>
            <pc:docMk/>
            <pc:sldMk cId="2812696043" sldId="295"/>
            <ac:spMk id="28" creationId="{548B4202-DCD5-4F8C-B481-743A989A9DFF}"/>
          </ac:spMkLst>
        </pc:spChg>
        <pc:spChg chg="add del">
          <ac:chgData name="Devendar Sai Thallam" userId="de86197d-c43f-491c-a47b-aa12dc9d10b7" providerId="ADAL" clId="{205DC875-8FD6-4317-88CF-24079E65518F}" dt="2021-05-11T01:20:59.613" v="1157" actId="26606"/>
          <ac:spMkLst>
            <pc:docMk/>
            <pc:sldMk cId="2812696043" sldId="295"/>
            <ac:spMk id="32" creationId="{8EE702CF-91CE-4661-ACBF-3C8160D1B433}"/>
          </ac:spMkLst>
        </pc:spChg>
        <pc:spChg chg="add del">
          <ac:chgData name="Devendar Sai Thallam" userId="de86197d-c43f-491c-a47b-aa12dc9d10b7" providerId="ADAL" clId="{205DC875-8FD6-4317-88CF-24079E65518F}" dt="2021-05-11T01:21:01.444" v="1159" actId="26606"/>
          <ac:spMkLst>
            <pc:docMk/>
            <pc:sldMk cId="2812696043" sldId="295"/>
            <ac:spMk id="34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1:21:01.444" v="1159" actId="26606"/>
          <ac:spMkLst>
            <pc:docMk/>
            <pc:sldMk cId="2812696043" sldId="295"/>
            <ac:spMk id="36" creationId="{4C869C3B-5565-4AAC-86A8-9EB0AB1C653E}"/>
          </ac:spMkLst>
        </pc:spChg>
        <pc:spChg chg="add del">
          <ac:chgData name="Devendar Sai Thallam" userId="de86197d-c43f-491c-a47b-aa12dc9d10b7" providerId="ADAL" clId="{205DC875-8FD6-4317-88CF-24079E65518F}" dt="2021-05-11T01:21:01.444" v="1159" actId="26606"/>
          <ac:spMkLst>
            <pc:docMk/>
            <pc:sldMk cId="2812696043" sldId="295"/>
            <ac:spMk id="38" creationId="{064CBAAB-7956-4763-9F69-A3FDBF1ACBAA}"/>
          </ac:spMkLst>
        </pc:spChg>
        <pc:picChg chg="add del mod">
          <ac:chgData name="Devendar Sai Thallam" userId="de86197d-c43f-491c-a47b-aa12dc9d10b7" providerId="ADAL" clId="{205DC875-8FD6-4317-88CF-24079E65518F}" dt="2021-05-11T01:22:11.976" v="1166" actId="478"/>
          <ac:picMkLst>
            <pc:docMk/>
            <pc:sldMk cId="2812696043" sldId="295"/>
            <ac:picMk id="8" creationId="{D0C8734F-FF59-4995-AB12-4370137C35BA}"/>
          </ac:picMkLst>
        </pc:picChg>
        <pc:picChg chg="add del">
          <ac:chgData name="Devendar Sai Thallam" userId="de86197d-c43f-491c-a47b-aa12dc9d10b7" providerId="ADAL" clId="{205DC875-8FD6-4317-88CF-24079E65518F}" dt="2021-05-11T01:21:34.097" v="1163"/>
          <ac:picMkLst>
            <pc:docMk/>
            <pc:sldMk cId="2812696043" sldId="295"/>
            <ac:picMk id="2050" creationId="{C89C96E7-6563-4FAF-9DE8-921BF3375080}"/>
          </ac:picMkLst>
        </pc:picChg>
        <pc:picChg chg="add mod">
          <ac:chgData name="Devendar Sai Thallam" userId="de86197d-c43f-491c-a47b-aa12dc9d10b7" providerId="ADAL" clId="{205DC875-8FD6-4317-88CF-24079E65518F}" dt="2021-05-11T01:22:15.093" v="1167" actId="1076"/>
          <ac:picMkLst>
            <pc:docMk/>
            <pc:sldMk cId="2812696043" sldId="295"/>
            <ac:picMk id="2052" creationId="{709370E0-59FA-4437-A879-37FF510275F6}"/>
          </ac:picMkLst>
        </pc:picChg>
        <pc:cxnChg chg="add del">
          <ac:chgData name="Devendar Sai Thallam" userId="de86197d-c43f-491c-a47b-aa12dc9d10b7" providerId="ADAL" clId="{205DC875-8FD6-4317-88CF-24079E65518F}" dt="2021-05-11T01:21:01.444" v="1159" actId="26606"/>
          <ac:cxnSpMkLst>
            <pc:docMk/>
            <pc:sldMk cId="2812696043" sldId="295"/>
            <ac:cxnSpMk id="13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1:21:01.444" v="1159" actId="26606"/>
          <ac:cxnSpMkLst>
            <pc:docMk/>
            <pc:sldMk cId="2812696043" sldId="295"/>
            <ac:cxnSpMk id="17" creationId="{09525C9A-1972-4836-BA7A-706C946EF4DA}"/>
          </ac:cxnSpMkLst>
        </pc:cxnChg>
        <pc:cxnChg chg="add del">
          <ac:chgData name="Devendar Sai Thallam" userId="de86197d-c43f-491c-a47b-aa12dc9d10b7" providerId="ADAL" clId="{205DC875-8FD6-4317-88CF-24079E65518F}" dt="2021-05-11T01:20:59.613" v="1157" actId="26606"/>
          <ac:cxnSpMkLst>
            <pc:docMk/>
            <pc:sldMk cId="2812696043" sldId="295"/>
            <ac:cxnSpMk id="26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1:20:59.613" v="1157" actId="26606"/>
          <ac:cxnSpMkLst>
            <pc:docMk/>
            <pc:sldMk cId="2812696043" sldId="295"/>
            <ac:cxnSpMk id="30" creationId="{F7F57F6B-E621-4E40-A34D-2FE12902AA20}"/>
          </ac:cxnSpMkLst>
        </pc:cxnChg>
        <pc:cxnChg chg="add del">
          <ac:chgData name="Devendar Sai Thallam" userId="de86197d-c43f-491c-a47b-aa12dc9d10b7" providerId="ADAL" clId="{205DC875-8FD6-4317-88CF-24079E65518F}" dt="2021-05-11T01:21:01.444" v="1159" actId="26606"/>
          <ac:cxnSpMkLst>
            <pc:docMk/>
            <pc:sldMk cId="2812696043" sldId="295"/>
            <ac:cxnSpMk id="35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1:21:01.444" v="1159" actId="26606"/>
          <ac:cxnSpMkLst>
            <pc:docMk/>
            <pc:sldMk cId="2812696043" sldId="295"/>
            <ac:cxnSpMk id="37" creationId="{F41136EC-EC34-4D08-B5AB-8CE5870B1C74}"/>
          </ac:cxnSpMkLst>
        </pc:cxnChg>
      </pc:sldChg>
      <pc:sldChg chg="addSp delSp modSp new mod ord setBg setClrOvrMap">
        <pc:chgData name="Devendar Sai Thallam" userId="de86197d-c43f-491c-a47b-aa12dc9d10b7" providerId="ADAL" clId="{205DC875-8FD6-4317-88CF-24079E65518F}" dt="2021-05-11T01:18:06.334" v="1139"/>
        <pc:sldMkLst>
          <pc:docMk/>
          <pc:sldMk cId="3028639307" sldId="296"/>
        </pc:sldMkLst>
        <pc:spChg chg="mod ord">
          <ac:chgData name="Devendar Sai Thallam" userId="de86197d-c43f-491c-a47b-aa12dc9d10b7" providerId="ADAL" clId="{205DC875-8FD6-4317-88CF-24079E65518F}" dt="2021-05-11T01:17:59.706" v="1137" actId="26606"/>
          <ac:spMkLst>
            <pc:docMk/>
            <pc:sldMk cId="3028639307" sldId="296"/>
            <ac:spMk id="2" creationId="{F87767E7-AC46-40C8-B061-6525D7AE98D0}"/>
          </ac:spMkLst>
        </pc:spChg>
        <pc:spChg chg="add del">
          <ac:chgData name="Devendar Sai Thallam" userId="de86197d-c43f-491c-a47b-aa12dc9d10b7" providerId="ADAL" clId="{205DC875-8FD6-4317-88CF-24079E65518F}" dt="2021-05-11T01:17:27.430" v="1130"/>
          <ac:spMkLst>
            <pc:docMk/>
            <pc:sldMk cId="3028639307" sldId="296"/>
            <ac:spMk id="3" creationId="{2E2E37EE-1297-48CB-A132-6E3E79CE8EA3}"/>
          </ac:spMkLst>
        </pc:spChg>
        <pc:spChg chg="mod">
          <ac:chgData name="Devendar Sai Thallam" userId="de86197d-c43f-491c-a47b-aa12dc9d10b7" providerId="ADAL" clId="{205DC875-8FD6-4317-88CF-24079E65518F}" dt="2021-05-11T01:17:59.706" v="1137" actId="26606"/>
          <ac:spMkLst>
            <pc:docMk/>
            <pc:sldMk cId="3028639307" sldId="296"/>
            <ac:spMk id="4" creationId="{DD94E131-A011-44EE-BABC-9A2E12E59964}"/>
          </ac:spMkLst>
        </pc:spChg>
        <pc:spChg chg="add del mod">
          <ac:chgData name="Devendar Sai Thallam" userId="de86197d-c43f-491c-a47b-aa12dc9d10b7" providerId="ADAL" clId="{205DC875-8FD6-4317-88CF-24079E65518F}" dt="2021-05-11T01:17:09.327" v="1129"/>
          <ac:spMkLst>
            <pc:docMk/>
            <pc:sldMk cId="3028639307" sldId="296"/>
            <ac:spMk id="5" creationId="{6E4FF1E9-0448-46A0-B9C3-6E90547FBF97}"/>
          </ac:spMkLst>
        </pc:spChg>
        <pc:spChg chg="add">
          <ac:chgData name="Devendar Sai Thallam" userId="de86197d-c43f-491c-a47b-aa12dc9d10b7" providerId="ADAL" clId="{205DC875-8FD6-4317-88CF-24079E65518F}" dt="2021-05-11T01:17:59.706" v="1137" actId="26606"/>
          <ac:spMkLst>
            <pc:docMk/>
            <pc:sldMk cId="3028639307" sldId="296"/>
            <ac:spMk id="12" creationId="{416A0E3C-60E6-4F39-BC55-5F7C224E1F7C}"/>
          </ac:spMkLst>
        </pc:spChg>
        <pc:spChg chg="add">
          <ac:chgData name="Devendar Sai Thallam" userId="de86197d-c43f-491c-a47b-aa12dc9d10b7" providerId="ADAL" clId="{205DC875-8FD6-4317-88CF-24079E65518F}" dt="2021-05-11T01:17:59.706" v="1137" actId="26606"/>
          <ac:spMkLst>
            <pc:docMk/>
            <pc:sldMk cId="3028639307" sldId="296"/>
            <ac:spMk id="16" creationId="{990D0034-F768-41E7-85D4-F38C4DE85770}"/>
          </ac:spMkLst>
        </pc:spChg>
        <pc:spChg chg="add">
          <ac:chgData name="Devendar Sai Thallam" userId="de86197d-c43f-491c-a47b-aa12dc9d10b7" providerId="ADAL" clId="{205DC875-8FD6-4317-88CF-24079E65518F}" dt="2021-05-11T01:17:59.706" v="1137" actId="26606"/>
          <ac:spMkLst>
            <pc:docMk/>
            <pc:sldMk cId="3028639307" sldId="296"/>
            <ac:spMk id="18" creationId="{95B38FD6-641F-41BF-B466-C1C6366420F0}"/>
          </ac:spMkLst>
        </pc:spChg>
        <pc:spChg chg="add">
          <ac:chgData name="Devendar Sai Thallam" userId="de86197d-c43f-491c-a47b-aa12dc9d10b7" providerId="ADAL" clId="{205DC875-8FD6-4317-88CF-24079E65518F}" dt="2021-05-11T01:17:59.706" v="1137" actId="26606"/>
          <ac:spMkLst>
            <pc:docMk/>
            <pc:sldMk cId="3028639307" sldId="296"/>
            <ac:spMk id="22" creationId="{7363FFA6-C551-4935-A474-8B2482E55BAC}"/>
          </ac:spMkLst>
        </pc:spChg>
        <pc:picChg chg="add mod">
          <ac:chgData name="Devendar Sai Thallam" userId="de86197d-c43f-491c-a47b-aa12dc9d10b7" providerId="ADAL" clId="{205DC875-8FD6-4317-88CF-24079E65518F}" dt="2021-05-11T01:17:59.706" v="1137" actId="26606"/>
          <ac:picMkLst>
            <pc:docMk/>
            <pc:sldMk cId="3028639307" sldId="296"/>
            <ac:picMk id="7" creationId="{EC902D8A-41B9-4429-835C-D852831CEABE}"/>
          </ac:picMkLst>
        </pc:picChg>
        <pc:cxnChg chg="add">
          <ac:chgData name="Devendar Sai Thallam" userId="de86197d-c43f-491c-a47b-aa12dc9d10b7" providerId="ADAL" clId="{205DC875-8FD6-4317-88CF-24079E65518F}" dt="2021-05-11T01:17:59.706" v="1137" actId="26606"/>
          <ac:cxnSpMkLst>
            <pc:docMk/>
            <pc:sldMk cId="3028639307" sldId="296"/>
            <ac:cxnSpMk id="14" creationId="{C5025DAC-8B93-4160-B017-3A274A5828C0}"/>
          </ac:cxnSpMkLst>
        </pc:cxnChg>
        <pc:cxnChg chg="add">
          <ac:chgData name="Devendar Sai Thallam" userId="de86197d-c43f-491c-a47b-aa12dc9d10b7" providerId="ADAL" clId="{205DC875-8FD6-4317-88CF-24079E65518F}" dt="2021-05-11T01:17:59.706" v="1137" actId="26606"/>
          <ac:cxnSpMkLst>
            <pc:docMk/>
            <pc:sldMk cId="3028639307" sldId="296"/>
            <ac:cxnSpMk id="20" creationId="{6BF9119E-766E-4526-AAE5-639F577C0493}"/>
          </ac:cxnSpMkLst>
        </pc:cxnChg>
      </pc:sldChg>
      <pc:sldChg chg="addSp delSp modSp new mod setBg addAnim delAnim setClrOvrMap">
        <pc:chgData name="Devendar Sai Thallam" userId="de86197d-c43f-491c-a47b-aa12dc9d10b7" providerId="ADAL" clId="{205DC875-8FD6-4317-88CF-24079E65518F}" dt="2021-05-11T01:26:10.019" v="1223" actId="14100"/>
        <pc:sldMkLst>
          <pc:docMk/>
          <pc:sldMk cId="568344055" sldId="297"/>
        </pc:sldMkLst>
        <pc:spChg chg="mod ord">
          <ac:chgData name="Devendar Sai Thallam" userId="de86197d-c43f-491c-a47b-aa12dc9d10b7" providerId="ADAL" clId="{205DC875-8FD6-4317-88CF-24079E65518F}" dt="2021-05-11T01:24:32.753" v="1209" actId="26606"/>
          <ac:spMkLst>
            <pc:docMk/>
            <pc:sldMk cId="568344055" sldId="297"/>
            <ac:spMk id="2" creationId="{4A4765AB-6EF0-4F8F-9A22-267FF0E125FA}"/>
          </ac:spMkLst>
        </pc:spChg>
        <pc:spChg chg="del">
          <ac:chgData name="Devendar Sai Thallam" userId="de86197d-c43f-491c-a47b-aa12dc9d10b7" providerId="ADAL" clId="{205DC875-8FD6-4317-88CF-24079E65518F}" dt="2021-05-11T01:23:11.992" v="1171"/>
          <ac:spMkLst>
            <pc:docMk/>
            <pc:sldMk cId="568344055" sldId="297"/>
            <ac:spMk id="3" creationId="{3B3CF722-9788-49D0-B763-4BE29C6111DC}"/>
          </ac:spMkLst>
        </pc:spChg>
        <pc:spChg chg="add del mod">
          <ac:chgData name="Devendar Sai Thallam" userId="de86197d-c43f-491c-a47b-aa12dc9d10b7" providerId="ADAL" clId="{205DC875-8FD6-4317-88CF-24079E65518F}" dt="2021-05-11T01:23:47.045" v="1193" actId="26606"/>
          <ac:spMkLst>
            <pc:docMk/>
            <pc:sldMk cId="568344055" sldId="297"/>
            <ac:spMk id="6" creationId="{52831969-D18D-41C5-BB6A-6FEE7BAB8F7E}"/>
          </ac:spMkLst>
        </pc:spChg>
        <pc:spChg chg="add del">
          <ac:chgData name="Devendar Sai Thallam" userId="de86197d-c43f-491c-a47b-aa12dc9d10b7" providerId="ADAL" clId="{205DC875-8FD6-4317-88CF-24079E65518F}" dt="2021-05-11T01:23:29.940" v="1176" actId="26606"/>
          <ac:spMkLst>
            <pc:docMk/>
            <pc:sldMk cId="568344055" sldId="297"/>
            <ac:spMk id="10" creationId="{C975E8F0-A0E3-4483-8D8D-E155B104C612}"/>
          </ac:spMkLst>
        </pc:spChg>
        <pc:spChg chg="add del">
          <ac:chgData name="Devendar Sai Thallam" userId="de86197d-c43f-491c-a47b-aa12dc9d10b7" providerId="ADAL" clId="{205DC875-8FD6-4317-88CF-24079E65518F}" dt="2021-05-11T01:23:29.940" v="1176" actId="26606"/>
          <ac:spMkLst>
            <pc:docMk/>
            <pc:sldMk cId="568344055" sldId="297"/>
            <ac:spMk id="13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1:23:29.940" v="1176" actId="26606"/>
          <ac:spMkLst>
            <pc:docMk/>
            <pc:sldMk cId="568344055" sldId="297"/>
            <ac:spMk id="17" creationId="{6BBDC3EA-A9DE-470B-98ED-300864EB6099}"/>
          </ac:spMkLst>
        </pc:spChg>
        <pc:spChg chg="add del">
          <ac:chgData name="Devendar Sai Thallam" userId="de86197d-c43f-491c-a47b-aa12dc9d10b7" providerId="ADAL" clId="{205DC875-8FD6-4317-88CF-24079E65518F}" dt="2021-05-11T01:23:31.002" v="1178" actId="26606"/>
          <ac:spMkLst>
            <pc:docMk/>
            <pc:sldMk cId="568344055" sldId="297"/>
            <ac:spMk id="21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1:23:31.002" v="1178" actId="26606"/>
          <ac:spMkLst>
            <pc:docMk/>
            <pc:sldMk cId="568344055" sldId="297"/>
            <ac:spMk id="23" creationId="{7472B899-9BAA-4120-ABDF-C37ED56BD1F2}"/>
          </ac:spMkLst>
        </pc:spChg>
        <pc:spChg chg="add del">
          <ac:chgData name="Devendar Sai Thallam" userId="de86197d-c43f-491c-a47b-aa12dc9d10b7" providerId="ADAL" clId="{205DC875-8FD6-4317-88CF-24079E65518F}" dt="2021-05-11T01:23:31.002" v="1178" actId="26606"/>
          <ac:spMkLst>
            <pc:docMk/>
            <pc:sldMk cId="568344055" sldId="297"/>
            <ac:spMk id="24" creationId="{8E5D11E4-2869-4EA6-AC49-B13A485E2905}"/>
          </ac:spMkLst>
        </pc:spChg>
        <pc:spChg chg="add del">
          <ac:chgData name="Devendar Sai Thallam" userId="de86197d-c43f-491c-a47b-aa12dc9d10b7" providerId="ADAL" clId="{205DC875-8FD6-4317-88CF-24079E65518F}" dt="2021-05-11T01:23:32.781" v="1180" actId="26606"/>
          <ac:spMkLst>
            <pc:docMk/>
            <pc:sldMk cId="568344055" sldId="297"/>
            <ac:spMk id="27" creationId="{990D0034-F768-41E7-85D4-F38C4DE85770}"/>
          </ac:spMkLst>
        </pc:spChg>
        <pc:spChg chg="add del">
          <ac:chgData name="Devendar Sai Thallam" userId="de86197d-c43f-491c-a47b-aa12dc9d10b7" providerId="ADAL" clId="{205DC875-8FD6-4317-88CF-24079E65518F}" dt="2021-05-11T01:23:32.781" v="1180" actId="26606"/>
          <ac:spMkLst>
            <pc:docMk/>
            <pc:sldMk cId="568344055" sldId="297"/>
            <ac:spMk id="28" creationId="{95B38FD6-641F-41BF-B466-C1C6366420F0}"/>
          </ac:spMkLst>
        </pc:spChg>
        <pc:spChg chg="add del">
          <ac:chgData name="Devendar Sai Thallam" userId="de86197d-c43f-491c-a47b-aa12dc9d10b7" providerId="ADAL" clId="{205DC875-8FD6-4317-88CF-24079E65518F}" dt="2021-05-11T01:23:32.781" v="1180" actId="26606"/>
          <ac:spMkLst>
            <pc:docMk/>
            <pc:sldMk cId="568344055" sldId="297"/>
            <ac:spMk id="30" creationId="{8F5373D1-0A5F-42F9-9E7C-D4D294C50DA3}"/>
          </ac:spMkLst>
        </pc:spChg>
        <pc:spChg chg="add del">
          <ac:chgData name="Devendar Sai Thallam" userId="de86197d-c43f-491c-a47b-aa12dc9d10b7" providerId="ADAL" clId="{205DC875-8FD6-4317-88CF-24079E65518F}" dt="2021-05-11T01:23:32.781" v="1180" actId="26606"/>
          <ac:spMkLst>
            <pc:docMk/>
            <pc:sldMk cId="568344055" sldId="297"/>
            <ac:spMk id="31" creationId="{7363FFA6-C551-4935-A474-8B2482E55BAC}"/>
          </ac:spMkLst>
        </pc:spChg>
        <pc:spChg chg="add del">
          <ac:chgData name="Devendar Sai Thallam" userId="de86197d-c43f-491c-a47b-aa12dc9d10b7" providerId="ADAL" clId="{205DC875-8FD6-4317-88CF-24079E65518F}" dt="2021-05-11T01:23:34.204" v="1182" actId="26606"/>
          <ac:spMkLst>
            <pc:docMk/>
            <pc:sldMk cId="568344055" sldId="297"/>
            <ac:spMk id="33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1:23:34.204" v="1182" actId="26606"/>
          <ac:spMkLst>
            <pc:docMk/>
            <pc:sldMk cId="568344055" sldId="297"/>
            <ac:spMk id="35" creationId="{44A37DD3-1B84-4776-94E1-C0AAA5C0F629}"/>
          </ac:spMkLst>
        </pc:spChg>
        <pc:spChg chg="add del">
          <ac:chgData name="Devendar Sai Thallam" userId="de86197d-c43f-491c-a47b-aa12dc9d10b7" providerId="ADAL" clId="{205DC875-8FD6-4317-88CF-24079E65518F}" dt="2021-05-11T01:23:34.204" v="1182" actId="26606"/>
          <ac:spMkLst>
            <pc:docMk/>
            <pc:sldMk cId="568344055" sldId="297"/>
            <ac:spMk id="36" creationId="{0B4FB531-34DA-4777-9BD5-5B885DC38198}"/>
          </ac:spMkLst>
        </pc:spChg>
        <pc:spChg chg="add del">
          <ac:chgData name="Devendar Sai Thallam" userId="de86197d-c43f-491c-a47b-aa12dc9d10b7" providerId="ADAL" clId="{205DC875-8FD6-4317-88CF-24079E65518F}" dt="2021-05-11T01:23:34.204" v="1182" actId="26606"/>
          <ac:spMkLst>
            <pc:docMk/>
            <pc:sldMk cId="568344055" sldId="297"/>
            <ac:spMk id="37" creationId="{A507F7D4-BA00-469A-ACC5-9D0F8750F168}"/>
          </ac:spMkLst>
        </pc:spChg>
        <pc:spChg chg="add del">
          <ac:chgData name="Devendar Sai Thallam" userId="de86197d-c43f-491c-a47b-aa12dc9d10b7" providerId="ADAL" clId="{205DC875-8FD6-4317-88CF-24079E65518F}" dt="2021-05-11T01:23:36.707" v="1184" actId="26606"/>
          <ac:spMkLst>
            <pc:docMk/>
            <pc:sldMk cId="568344055" sldId="297"/>
            <ac:spMk id="40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1:23:36.707" v="1184" actId="26606"/>
          <ac:spMkLst>
            <pc:docMk/>
            <pc:sldMk cId="568344055" sldId="297"/>
            <ac:spMk id="42" creationId="{0AF4F2BA-3C03-4E2C-8ABC-0949B61B3C5E}"/>
          </ac:spMkLst>
        </pc:spChg>
        <pc:spChg chg="add del">
          <ac:chgData name="Devendar Sai Thallam" userId="de86197d-c43f-491c-a47b-aa12dc9d10b7" providerId="ADAL" clId="{205DC875-8FD6-4317-88CF-24079E65518F}" dt="2021-05-11T01:23:36.707" v="1184" actId="26606"/>
          <ac:spMkLst>
            <pc:docMk/>
            <pc:sldMk cId="568344055" sldId="297"/>
            <ac:spMk id="43" creationId="{279521F5-4C89-4ECA-9308-B605F55609EE}"/>
          </ac:spMkLst>
        </pc:spChg>
        <pc:spChg chg="add del">
          <ac:chgData name="Devendar Sai Thallam" userId="de86197d-c43f-491c-a47b-aa12dc9d10b7" providerId="ADAL" clId="{205DC875-8FD6-4317-88CF-24079E65518F}" dt="2021-05-11T01:23:36.707" v="1184" actId="26606"/>
          <ac:spMkLst>
            <pc:docMk/>
            <pc:sldMk cId="568344055" sldId="297"/>
            <ac:spMk id="44" creationId="{25FBD20C-DCED-4E97-9C65-AA32D674C488}"/>
          </ac:spMkLst>
        </pc:spChg>
        <pc:spChg chg="add del">
          <ac:chgData name="Devendar Sai Thallam" userId="de86197d-c43f-491c-a47b-aa12dc9d10b7" providerId="ADAL" clId="{205DC875-8FD6-4317-88CF-24079E65518F}" dt="2021-05-11T01:23:36.707" v="1184" actId="26606"/>
          <ac:spMkLst>
            <pc:docMk/>
            <pc:sldMk cId="568344055" sldId="297"/>
            <ac:spMk id="46" creationId="{B40A8CA7-7D5A-43B0-A1A0-B558ECA9EED1}"/>
          </ac:spMkLst>
        </pc:spChg>
        <pc:spChg chg="add del">
          <ac:chgData name="Devendar Sai Thallam" userId="de86197d-c43f-491c-a47b-aa12dc9d10b7" providerId="ADAL" clId="{205DC875-8FD6-4317-88CF-24079E65518F}" dt="2021-05-11T01:23:39.059" v="1186" actId="26606"/>
          <ac:spMkLst>
            <pc:docMk/>
            <pc:sldMk cId="568344055" sldId="297"/>
            <ac:spMk id="48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1:23:39.059" v="1186" actId="26606"/>
          <ac:spMkLst>
            <pc:docMk/>
            <pc:sldMk cId="568344055" sldId="297"/>
            <ac:spMk id="50" creationId="{44A37DD3-1B84-4776-94E1-C0AAA5C0F629}"/>
          </ac:spMkLst>
        </pc:spChg>
        <pc:spChg chg="add del">
          <ac:chgData name="Devendar Sai Thallam" userId="de86197d-c43f-491c-a47b-aa12dc9d10b7" providerId="ADAL" clId="{205DC875-8FD6-4317-88CF-24079E65518F}" dt="2021-05-11T01:23:39.059" v="1186" actId="26606"/>
          <ac:spMkLst>
            <pc:docMk/>
            <pc:sldMk cId="568344055" sldId="297"/>
            <ac:spMk id="51" creationId="{0B4FB531-34DA-4777-9BD5-5B885DC38198}"/>
          </ac:spMkLst>
        </pc:spChg>
        <pc:spChg chg="add del">
          <ac:chgData name="Devendar Sai Thallam" userId="de86197d-c43f-491c-a47b-aa12dc9d10b7" providerId="ADAL" clId="{205DC875-8FD6-4317-88CF-24079E65518F}" dt="2021-05-11T01:23:39.059" v="1186" actId="26606"/>
          <ac:spMkLst>
            <pc:docMk/>
            <pc:sldMk cId="568344055" sldId="297"/>
            <ac:spMk id="52" creationId="{A507F7D4-BA00-469A-ACC5-9D0F8750F168}"/>
          </ac:spMkLst>
        </pc:spChg>
        <pc:spChg chg="add del">
          <ac:chgData name="Devendar Sai Thallam" userId="de86197d-c43f-491c-a47b-aa12dc9d10b7" providerId="ADAL" clId="{205DC875-8FD6-4317-88CF-24079E65518F}" dt="2021-05-11T01:23:40.199" v="1188" actId="26606"/>
          <ac:spMkLst>
            <pc:docMk/>
            <pc:sldMk cId="568344055" sldId="297"/>
            <ac:spMk id="55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1:23:40.199" v="1188" actId="26606"/>
          <ac:spMkLst>
            <pc:docMk/>
            <pc:sldMk cId="568344055" sldId="297"/>
            <ac:spMk id="57" creationId="{548B4202-DCD5-4F8C-B481-743A989A9DFF}"/>
          </ac:spMkLst>
        </pc:spChg>
        <pc:spChg chg="add del">
          <ac:chgData name="Devendar Sai Thallam" userId="de86197d-c43f-491c-a47b-aa12dc9d10b7" providerId="ADAL" clId="{205DC875-8FD6-4317-88CF-24079E65518F}" dt="2021-05-11T01:23:40.199" v="1188" actId="26606"/>
          <ac:spMkLst>
            <pc:docMk/>
            <pc:sldMk cId="568344055" sldId="297"/>
            <ac:spMk id="58" creationId="{97F9624E-5709-4910-B0C4-86F768E005B6}"/>
          </ac:spMkLst>
        </pc:spChg>
        <pc:spChg chg="add del">
          <ac:chgData name="Devendar Sai Thallam" userId="de86197d-c43f-491c-a47b-aa12dc9d10b7" providerId="ADAL" clId="{205DC875-8FD6-4317-88CF-24079E65518F}" dt="2021-05-11T01:23:40.199" v="1188" actId="26606"/>
          <ac:spMkLst>
            <pc:docMk/>
            <pc:sldMk cId="568344055" sldId="297"/>
            <ac:spMk id="60" creationId="{8EE702CF-91CE-4661-ACBF-3C8160D1B433}"/>
          </ac:spMkLst>
        </pc:spChg>
        <pc:spChg chg="add del">
          <ac:chgData name="Devendar Sai Thallam" userId="de86197d-c43f-491c-a47b-aa12dc9d10b7" providerId="ADAL" clId="{205DC875-8FD6-4317-88CF-24079E65518F}" dt="2021-05-11T01:23:44.548" v="1190" actId="26606"/>
          <ac:spMkLst>
            <pc:docMk/>
            <pc:sldMk cId="568344055" sldId="297"/>
            <ac:spMk id="62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1:23:44.548" v="1190" actId="26606"/>
          <ac:spMkLst>
            <pc:docMk/>
            <pc:sldMk cId="568344055" sldId="297"/>
            <ac:spMk id="64" creationId="{D1B4E201-164F-4793-895E-C149B2F2FCA0}"/>
          </ac:spMkLst>
        </pc:spChg>
        <pc:spChg chg="add del">
          <ac:chgData name="Devendar Sai Thallam" userId="de86197d-c43f-491c-a47b-aa12dc9d10b7" providerId="ADAL" clId="{205DC875-8FD6-4317-88CF-24079E65518F}" dt="2021-05-11T01:23:44.548" v="1190" actId="26606"/>
          <ac:spMkLst>
            <pc:docMk/>
            <pc:sldMk cId="568344055" sldId="297"/>
            <ac:spMk id="65" creationId="{765F4110-C0FC-4D61-ACD2-A7C950EAE908}"/>
          </ac:spMkLst>
        </pc:spChg>
        <pc:spChg chg="add del">
          <ac:chgData name="Devendar Sai Thallam" userId="de86197d-c43f-491c-a47b-aa12dc9d10b7" providerId="ADAL" clId="{205DC875-8FD6-4317-88CF-24079E65518F}" dt="2021-05-11T01:23:44.548" v="1190" actId="26606"/>
          <ac:spMkLst>
            <pc:docMk/>
            <pc:sldMk cId="568344055" sldId="297"/>
            <ac:spMk id="66" creationId="{8BA5F712-E108-4142-B0FA-079BC2E0445D}"/>
          </ac:spMkLst>
        </pc:spChg>
        <pc:spChg chg="add del">
          <ac:chgData name="Devendar Sai Thallam" userId="de86197d-c43f-491c-a47b-aa12dc9d10b7" providerId="ADAL" clId="{205DC875-8FD6-4317-88CF-24079E65518F}" dt="2021-05-11T01:23:47.023" v="1192" actId="26606"/>
          <ac:spMkLst>
            <pc:docMk/>
            <pc:sldMk cId="568344055" sldId="297"/>
            <ac:spMk id="69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1:23:47.023" v="1192" actId="26606"/>
          <ac:spMkLst>
            <pc:docMk/>
            <pc:sldMk cId="568344055" sldId="297"/>
            <ac:spMk id="71" creationId="{0AF4F2BA-3C03-4E2C-8ABC-0949B61B3C5E}"/>
          </ac:spMkLst>
        </pc:spChg>
        <pc:spChg chg="add del">
          <ac:chgData name="Devendar Sai Thallam" userId="de86197d-c43f-491c-a47b-aa12dc9d10b7" providerId="ADAL" clId="{205DC875-8FD6-4317-88CF-24079E65518F}" dt="2021-05-11T01:23:47.023" v="1192" actId="26606"/>
          <ac:spMkLst>
            <pc:docMk/>
            <pc:sldMk cId="568344055" sldId="297"/>
            <ac:spMk id="72" creationId="{474760BA-52A2-42B3-8D65-D79887F05FEE}"/>
          </ac:spMkLst>
        </pc:spChg>
        <pc:spChg chg="add del">
          <ac:chgData name="Devendar Sai Thallam" userId="de86197d-c43f-491c-a47b-aa12dc9d10b7" providerId="ADAL" clId="{205DC875-8FD6-4317-88CF-24079E65518F}" dt="2021-05-11T01:23:47.023" v="1192" actId="26606"/>
          <ac:spMkLst>
            <pc:docMk/>
            <pc:sldMk cId="568344055" sldId="297"/>
            <ac:spMk id="73" creationId="{25FBD20C-DCED-4E97-9C65-AA32D674C488}"/>
          </ac:spMkLst>
        </pc:spChg>
        <pc:spChg chg="add del">
          <ac:chgData name="Devendar Sai Thallam" userId="de86197d-c43f-491c-a47b-aa12dc9d10b7" providerId="ADAL" clId="{205DC875-8FD6-4317-88CF-24079E65518F}" dt="2021-05-11T01:23:47.023" v="1192" actId="26606"/>
          <ac:spMkLst>
            <pc:docMk/>
            <pc:sldMk cId="568344055" sldId="297"/>
            <ac:spMk id="75" creationId="{B40A8CA7-7D5A-43B0-A1A0-B558ECA9EED1}"/>
          </ac:spMkLst>
        </pc:spChg>
        <pc:spChg chg="add del">
          <ac:chgData name="Devendar Sai Thallam" userId="de86197d-c43f-491c-a47b-aa12dc9d10b7" providerId="ADAL" clId="{205DC875-8FD6-4317-88CF-24079E65518F}" dt="2021-05-11T01:24:32.753" v="1209" actId="26606"/>
          <ac:spMkLst>
            <pc:docMk/>
            <pc:sldMk cId="568344055" sldId="297"/>
            <ac:spMk id="77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1:24:32.753" v="1209" actId="26606"/>
          <ac:spMkLst>
            <pc:docMk/>
            <pc:sldMk cId="568344055" sldId="297"/>
            <ac:spMk id="79" creationId="{0AF4F2BA-3C03-4E2C-8ABC-0949B61B3C5E}"/>
          </ac:spMkLst>
        </pc:spChg>
        <pc:spChg chg="add mod">
          <ac:chgData name="Devendar Sai Thallam" userId="de86197d-c43f-491c-a47b-aa12dc9d10b7" providerId="ADAL" clId="{205DC875-8FD6-4317-88CF-24079E65518F}" dt="2021-05-11T01:24:32.753" v="1209" actId="26606"/>
          <ac:spMkLst>
            <pc:docMk/>
            <pc:sldMk cId="568344055" sldId="297"/>
            <ac:spMk id="80" creationId="{36CF6D4B-059A-45A2-88AB-587EE7C627D4}"/>
          </ac:spMkLst>
        </pc:spChg>
        <pc:spChg chg="add del">
          <ac:chgData name="Devendar Sai Thallam" userId="de86197d-c43f-491c-a47b-aa12dc9d10b7" providerId="ADAL" clId="{205DC875-8FD6-4317-88CF-24079E65518F}" dt="2021-05-11T01:24:32.753" v="1209" actId="26606"/>
          <ac:spMkLst>
            <pc:docMk/>
            <pc:sldMk cId="568344055" sldId="297"/>
            <ac:spMk id="82" creationId="{B40A8CA7-7D5A-43B0-A1A0-B558ECA9EED1}"/>
          </ac:spMkLst>
        </pc:spChg>
        <pc:spChg chg="add del">
          <ac:chgData name="Devendar Sai Thallam" userId="de86197d-c43f-491c-a47b-aa12dc9d10b7" providerId="ADAL" clId="{205DC875-8FD6-4317-88CF-24079E65518F}" dt="2021-05-11T01:24:30.830" v="1206" actId="26606"/>
          <ac:spMkLst>
            <pc:docMk/>
            <pc:sldMk cId="568344055" sldId="297"/>
            <ac:spMk id="87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1:24:30.830" v="1206" actId="26606"/>
          <ac:spMkLst>
            <pc:docMk/>
            <pc:sldMk cId="568344055" sldId="297"/>
            <ac:spMk id="91" creationId="{D5B012D8-7F27-4758-9AC6-C889B154BD73}"/>
          </ac:spMkLst>
        </pc:spChg>
        <pc:spChg chg="add del">
          <ac:chgData name="Devendar Sai Thallam" userId="de86197d-c43f-491c-a47b-aa12dc9d10b7" providerId="ADAL" clId="{205DC875-8FD6-4317-88CF-24079E65518F}" dt="2021-05-11T01:24:30.830" v="1206" actId="26606"/>
          <ac:spMkLst>
            <pc:docMk/>
            <pc:sldMk cId="568344055" sldId="297"/>
            <ac:spMk id="93" creationId="{4063B759-00FC-46D1-9898-8E8625268FAF}"/>
          </ac:spMkLst>
        </pc:spChg>
        <pc:spChg chg="add del">
          <ac:chgData name="Devendar Sai Thallam" userId="de86197d-c43f-491c-a47b-aa12dc9d10b7" providerId="ADAL" clId="{205DC875-8FD6-4317-88CF-24079E65518F}" dt="2021-05-11T01:24:32.745" v="1208" actId="26606"/>
          <ac:spMkLst>
            <pc:docMk/>
            <pc:sldMk cId="568344055" sldId="297"/>
            <ac:spMk id="96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1:24:32.745" v="1208" actId="26606"/>
          <ac:spMkLst>
            <pc:docMk/>
            <pc:sldMk cId="568344055" sldId="297"/>
            <ac:spMk id="97" creationId="{EDC90921-9082-491B-940E-827D679F3478}"/>
          </ac:spMkLst>
        </pc:spChg>
        <pc:spChg chg="add del">
          <ac:chgData name="Devendar Sai Thallam" userId="de86197d-c43f-491c-a47b-aa12dc9d10b7" providerId="ADAL" clId="{205DC875-8FD6-4317-88CF-24079E65518F}" dt="2021-05-11T01:24:32.745" v="1208" actId="26606"/>
          <ac:spMkLst>
            <pc:docMk/>
            <pc:sldMk cId="568344055" sldId="297"/>
            <ac:spMk id="99" creationId="{2FDF0794-1B86-42B2-B8C7-F60123E638ED}"/>
          </ac:spMkLst>
        </pc:spChg>
        <pc:spChg chg="add del">
          <ac:chgData name="Devendar Sai Thallam" userId="de86197d-c43f-491c-a47b-aa12dc9d10b7" providerId="ADAL" clId="{205DC875-8FD6-4317-88CF-24079E65518F}" dt="2021-05-11T01:24:32.745" v="1208" actId="26606"/>
          <ac:spMkLst>
            <pc:docMk/>
            <pc:sldMk cId="568344055" sldId="297"/>
            <ac:spMk id="100" creationId="{C5373426-E26E-431D-959C-5DB96C0B6208}"/>
          </ac:spMkLst>
        </pc:spChg>
        <pc:spChg chg="add">
          <ac:chgData name="Devendar Sai Thallam" userId="de86197d-c43f-491c-a47b-aa12dc9d10b7" providerId="ADAL" clId="{205DC875-8FD6-4317-88CF-24079E65518F}" dt="2021-05-11T01:24:32.753" v="1209" actId="26606"/>
          <ac:spMkLst>
            <pc:docMk/>
            <pc:sldMk cId="568344055" sldId="297"/>
            <ac:spMk id="102" creationId="{39E3965E-AC41-4711-9D10-E25ABB132D86}"/>
          </ac:spMkLst>
        </pc:spChg>
        <pc:spChg chg="add">
          <ac:chgData name="Devendar Sai Thallam" userId="de86197d-c43f-491c-a47b-aa12dc9d10b7" providerId="ADAL" clId="{205DC875-8FD6-4317-88CF-24079E65518F}" dt="2021-05-11T01:24:32.753" v="1209" actId="26606"/>
          <ac:spMkLst>
            <pc:docMk/>
            <pc:sldMk cId="568344055" sldId="297"/>
            <ac:spMk id="104" creationId="{2FDF0794-1B86-42B2-B8C7-F60123E638ED}"/>
          </ac:spMkLst>
        </pc:spChg>
        <pc:spChg chg="add">
          <ac:chgData name="Devendar Sai Thallam" userId="de86197d-c43f-491c-a47b-aa12dc9d10b7" providerId="ADAL" clId="{205DC875-8FD6-4317-88CF-24079E65518F}" dt="2021-05-11T01:24:32.753" v="1209" actId="26606"/>
          <ac:spMkLst>
            <pc:docMk/>
            <pc:sldMk cId="568344055" sldId="297"/>
            <ac:spMk id="105" creationId="{B94BE868-D43F-4940-8CE9-93D953A11A21}"/>
          </ac:spMkLst>
        </pc:spChg>
        <pc:picChg chg="add del mod">
          <ac:chgData name="Devendar Sai Thallam" userId="de86197d-c43f-491c-a47b-aa12dc9d10b7" providerId="ADAL" clId="{205DC875-8FD6-4317-88CF-24079E65518F}" dt="2021-05-11T01:24:05.295" v="1198" actId="478"/>
          <ac:picMkLst>
            <pc:docMk/>
            <pc:sldMk cId="568344055" sldId="297"/>
            <ac:picMk id="4" creationId="{4D45BB78-01B0-4592-8E9A-B7FB8BBC41E1}"/>
          </ac:picMkLst>
        </pc:picChg>
        <pc:picChg chg="add mod ord modCrop">
          <ac:chgData name="Devendar Sai Thallam" userId="de86197d-c43f-491c-a47b-aa12dc9d10b7" providerId="ADAL" clId="{205DC875-8FD6-4317-88CF-24079E65518F}" dt="2021-05-11T01:26:10.019" v="1223" actId="14100"/>
          <ac:picMkLst>
            <pc:docMk/>
            <pc:sldMk cId="568344055" sldId="297"/>
            <ac:picMk id="68" creationId="{24BAD654-FE15-4BC1-9B0F-175BAEFA2AF2}"/>
          </ac:picMkLst>
        </pc:picChg>
        <pc:cxnChg chg="add del">
          <ac:chgData name="Devendar Sai Thallam" userId="de86197d-c43f-491c-a47b-aa12dc9d10b7" providerId="ADAL" clId="{205DC875-8FD6-4317-88CF-24079E65518F}" dt="2021-05-11T01:23:29.940" v="1176" actId="26606"/>
          <ac:cxnSpMkLst>
            <pc:docMk/>
            <pc:sldMk cId="568344055" sldId="297"/>
            <ac:cxnSpMk id="15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1:23:29.940" v="1176" actId="26606"/>
          <ac:cxnSpMkLst>
            <pc:docMk/>
            <pc:sldMk cId="568344055" sldId="297"/>
            <ac:cxnSpMk id="19" creationId="{B9EB6DAA-2F0C-43D5-A577-15D5D2C4E3F5}"/>
          </ac:cxnSpMkLst>
        </pc:cxnChg>
        <pc:cxnChg chg="add del">
          <ac:chgData name="Devendar Sai Thallam" userId="de86197d-c43f-491c-a47b-aa12dc9d10b7" providerId="ADAL" clId="{205DC875-8FD6-4317-88CF-24079E65518F}" dt="2021-05-11T01:23:31.002" v="1178" actId="26606"/>
          <ac:cxnSpMkLst>
            <pc:docMk/>
            <pc:sldMk cId="568344055" sldId="297"/>
            <ac:cxnSpMk id="22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1:23:31.002" v="1178" actId="26606"/>
          <ac:cxnSpMkLst>
            <pc:docMk/>
            <pc:sldMk cId="568344055" sldId="297"/>
            <ac:cxnSpMk id="25" creationId="{B9EB6DAA-2F0C-43D5-A577-15D5D2C4E3F5}"/>
          </ac:cxnSpMkLst>
        </pc:cxnChg>
        <pc:cxnChg chg="add del">
          <ac:chgData name="Devendar Sai Thallam" userId="de86197d-c43f-491c-a47b-aa12dc9d10b7" providerId="ADAL" clId="{205DC875-8FD6-4317-88CF-24079E65518F}" dt="2021-05-11T01:23:32.781" v="1180" actId="26606"/>
          <ac:cxnSpMkLst>
            <pc:docMk/>
            <pc:sldMk cId="568344055" sldId="297"/>
            <ac:cxnSpMk id="29" creationId="{6BF9119E-766E-4526-AAE5-639F577C0493}"/>
          </ac:cxnSpMkLst>
        </pc:cxnChg>
        <pc:cxnChg chg="add del">
          <ac:chgData name="Devendar Sai Thallam" userId="de86197d-c43f-491c-a47b-aa12dc9d10b7" providerId="ADAL" clId="{205DC875-8FD6-4317-88CF-24079E65518F}" dt="2021-05-11T01:23:34.204" v="1182" actId="26606"/>
          <ac:cxnSpMkLst>
            <pc:docMk/>
            <pc:sldMk cId="568344055" sldId="297"/>
            <ac:cxnSpMk id="34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1:23:34.204" v="1182" actId="26606"/>
          <ac:cxnSpMkLst>
            <pc:docMk/>
            <pc:sldMk cId="568344055" sldId="297"/>
            <ac:cxnSpMk id="38" creationId="{D5B557D3-D7B4-404B-84A1-9BD182BE5B06}"/>
          </ac:cxnSpMkLst>
        </pc:cxnChg>
        <pc:cxnChg chg="add del">
          <ac:chgData name="Devendar Sai Thallam" userId="de86197d-c43f-491c-a47b-aa12dc9d10b7" providerId="ADAL" clId="{205DC875-8FD6-4317-88CF-24079E65518F}" dt="2021-05-11T01:23:36.707" v="1184" actId="26606"/>
          <ac:cxnSpMkLst>
            <pc:docMk/>
            <pc:sldMk cId="568344055" sldId="297"/>
            <ac:cxnSpMk id="41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1:23:36.707" v="1184" actId="26606"/>
          <ac:cxnSpMkLst>
            <pc:docMk/>
            <pc:sldMk cId="568344055" sldId="297"/>
            <ac:cxnSpMk id="45" creationId="{A07787ED-5EDC-4C54-AD87-55B60D0FE397}"/>
          </ac:cxnSpMkLst>
        </pc:cxnChg>
        <pc:cxnChg chg="add del">
          <ac:chgData name="Devendar Sai Thallam" userId="de86197d-c43f-491c-a47b-aa12dc9d10b7" providerId="ADAL" clId="{205DC875-8FD6-4317-88CF-24079E65518F}" dt="2021-05-11T01:23:39.059" v="1186" actId="26606"/>
          <ac:cxnSpMkLst>
            <pc:docMk/>
            <pc:sldMk cId="568344055" sldId="297"/>
            <ac:cxnSpMk id="49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1:23:39.059" v="1186" actId="26606"/>
          <ac:cxnSpMkLst>
            <pc:docMk/>
            <pc:sldMk cId="568344055" sldId="297"/>
            <ac:cxnSpMk id="53" creationId="{D5B557D3-D7B4-404B-84A1-9BD182BE5B06}"/>
          </ac:cxnSpMkLst>
        </pc:cxnChg>
        <pc:cxnChg chg="add del">
          <ac:chgData name="Devendar Sai Thallam" userId="de86197d-c43f-491c-a47b-aa12dc9d10b7" providerId="ADAL" clId="{205DC875-8FD6-4317-88CF-24079E65518F}" dt="2021-05-11T01:23:40.199" v="1188" actId="26606"/>
          <ac:cxnSpMkLst>
            <pc:docMk/>
            <pc:sldMk cId="568344055" sldId="297"/>
            <ac:cxnSpMk id="56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1:23:40.199" v="1188" actId="26606"/>
          <ac:cxnSpMkLst>
            <pc:docMk/>
            <pc:sldMk cId="568344055" sldId="297"/>
            <ac:cxnSpMk id="59" creationId="{F7F57F6B-E621-4E40-A34D-2FE12902AA20}"/>
          </ac:cxnSpMkLst>
        </pc:cxnChg>
        <pc:cxnChg chg="add del">
          <ac:chgData name="Devendar Sai Thallam" userId="de86197d-c43f-491c-a47b-aa12dc9d10b7" providerId="ADAL" clId="{205DC875-8FD6-4317-88CF-24079E65518F}" dt="2021-05-11T01:23:44.548" v="1190" actId="26606"/>
          <ac:cxnSpMkLst>
            <pc:docMk/>
            <pc:sldMk cId="568344055" sldId="297"/>
            <ac:cxnSpMk id="63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1:23:44.548" v="1190" actId="26606"/>
          <ac:cxnSpMkLst>
            <pc:docMk/>
            <pc:sldMk cId="568344055" sldId="297"/>
            <ac:cxnSpMk id="67" creationId="{FACE2D80-77E9-4433-B62B-693C5B7B2AEF}"/>
          </ac:cxnSpMkLst>
        </pc:cxnChg>
        <pc:cxnChg chg="add del">
          <ac:chgData name="Devendar Sai Thallam" userId="de86197d-c43f-491c-a47b-aa12dc9d10b7" providerId="ADAL" clId="{205DC875-8FD6-4317-88CF-24079E65518F}" dt="2021-05-11T01:23:47.023" v="1192" actId="26606"/>
          <ac:cxnSpMkLst>
            <pc:docMk/>
            <pc:sldMk cId="568344055" sldId="297"/>
            <ac:cxnSpMk id="70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1:23:47.023" v="1192" actId="26606"/>
          <ac:cxnSpMkLst>
            <pc:docMk/>
            <pc:sldMk cId="568344055" sldId="297"/>
            <ac:cxnSpMk id="74" creationId="{A07787ED-5EDC-4C54-AD87-55B60D0FE397}"/>
          </ac:cxnSpMkLst>
        </pc:cxnChg>
        <pc:cxnChg chg="add del">
          <ac:chgData name="Devendar Sai Thallam" userId="de86197d-c43f-491c-a47b-aa12dc9d10b7" providerId="ADAL" clId="{205DC875-8FD6-4317-88CF-24079E65518F}" dt="2021-05-11T01:24:32.753" v="1209" actId="26606"/>
          <ac:cxnSpMkLst>
            <pc:docMk/>
            <pc:sldMk cId="568344055" sldId="297"/>
            <ac:cxnSpMk id="78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1:24:32.753" v="1209" actId="26606"/>
          <ac:cxnSpMkLst>
            <pc:docMk/>
            <pc:sldMk cId="568344055" sldId="297"/>
            <ac:cxnSpMk id="81" creationId="{A07787ED-5EDC-4C54-AD87-55B60D0FE397}"/>
          </ac:cxnSpMkLst>
        </pc:cxnChg>
        <pc:cxnChg chg="add del">
          <ac:chgData name="Devendar Sai Thallam" userId="de86197d-c43f-491c-a47b-aa12dc9d10b7" providerId="ADAL" clId="{205DC875-8FD6-4317-88CF-24079E65518F}" dt="2021-05-11T01:24:30.830" v="1206" actId="26606"/>
          <ac:cxnSpMkLst>
            <pc:docMk/>
            <pc:sldMk cId="568344055" sldId="297"/>
            <ac:cxnSpMk id="89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1:24:32.745" v="1208" actId="26606"/>
          <ac:cxnSpMkLst>
            <pc:docMk/>
            <pc:sldMk cId="568344055" sldId="297"/>
            <ac:cxnSpMk id="95" creationId="{96D07482-83A3-4451-943C-B46961082957}"/>
          </ac:cxnSpMkLst>
        </pc:cxnChg>
        <pc:cxnChg chg="add del">
          <ac:chgData name="Devendar Sai Thallam" userId="de86197d-c43f-491c-a47b-aa12dc9d10b7" providerId="ADAL" clId="{205DC875-8FD6-4317-88CF-24079E65518F}" dt="2021-05-11T01:24:32.745" v="1208" actId="26606"/>
          <ac:cxnSpMkLst>
            <pc:docMk/>
            <pc:sldMk cId="568344055" sldId="297"/>
            <ac:cxnSpMk id="98" creationId="{1F5DC8C3-BA5F-4EED-BB9A-A14272BD82A1}"/>
          </ac:cxnSpMkLst>
        </pc:cxnChg>
        <pc:cxnChg chg="add">
          <ac:chgData name="Devendar Sai Thallam" userId="de86197d-c43f-491c-a47b-aa12dc9d10b7" providerId="ADAL" clId="{205DC875-8FD6-4317-88CF-24079E65518F}" dt="2021-05-11T01:24:32.753" v="1209" actId="26606"/>
          <ac:cxnSpMkLst>
            <pc:docMk/>
            <pc:sldMk cId="568344055" sldId="297"/>
            <ac:cxnSpMk id="103" creationId="{1F5DC8C3-BA5F-4EED-BB9A-A14272BD82A1}"/>
          </ac:cxnSpMkLst>
        </pc:cxnChg>
        <pc:cxnChg chg="add">
          <ac:chgData name="Devendar Sai Thallam" userId="de86197d-c43f-491c-a47b-aa12dc9d10b7" providerId="ADAL" clId="{205DC875-8FD6-4317-88CF-24079E65518F}" dt="2021-05-11T01:24:32.753" v="1209" actId="26606"/>
          <ac:cxnSpMkLst>
            <pc:docMk/>
            <pc:sldMk cId="568344055" sldId="297"/>
            <ac:cxnSpMk id="106" creationId="{96D07482-83A3-4451-943C-B46961082957}"/>
          </ac:cxnSpMkLst>
        </pc:cxnChg>
      </pc:sldChg>
      <pc:sldChg chg="del">
        <pc:chgData name="Devendar Sai Thallam" userId="de86197d-c43f-491c-a47b-aa12dc9d10b7" providerId="ADAL" clId="{205DC875-8FD6-4317-88CF-24079E65518F}" dt="2021-05-11T00:18:36.222" v="0" actId="47"/>
        <pc:sldMkLst>
          <pc:docMk/>
          <pc:sldMk cId="2482546811" sldId="310"/>
        </pc:sldMkLst>
      </pc:sldChg>
      <pc:sldChg chg="addSp modSp add mod setBg setClrOvrMap">
        <pc:chgData name="Devendar Sai Thallam" userId="de86197d-c43f-491c-a47b-aa12dc9d10b7" providerId="ADAL" clId="{205DC875-8FD6-4317-88CF-24079E65518F}" dt="2021-05-11T01:26:55.077" v="1225" actId="26606"/>
        <pc:sldMkLst>
          <pc:docMk/>
          <pc:sldMk cId="1869190634" sldId="348"/>
        </pc:sldMkLst>
        <pc:spChg chg="mod">
          <ac:chgData name="Devendar Sai Thallam" userId="de86197d-c43f-491c-a47b-aa12dc9d10b7" providerId="ADAL" clId="{205DC875-8FD6-4317-88CF-24079E65518F}" dt="2021-05-11T01:26:55.077" v="1225" actId="26606"/>
          <ac:spMkLst>
            <pc:docMk/>
            <pc:sldMk cId="1869190634" sldId="348"/>
            <ac:spMk id="2" creationId="{435D0541-4ED0-470B-BFF2-FBC773863560}"/>
          </ac:spMkLst>
        </pc:spChg>
        <pc:spChg chg="mod ord">
          <ac:chgData name="Devendar Sai Thallam" userId="de86197d-c43f-491c-a47b-aa12dc9d10b7" providerId="ADAL" clId="{205DC875-8FD6-4317-88CF-24079E65518F}" dt="2021-05-11T01:26:55.077" v="1225" actId="26606"/>
          <ac:spMkLst>
            <pc:docMk/>
            <pc:sldMk cId="1869190634" sldId="348"/>
            <ac:spMk id="3" creationId="{6AD97287-7E3C-4021-ACF5-DB7D610B543B}"/>
          </ac:spMkLst>
        </pc:spChg>
        <pc:spChg chg="add">
          <ac:chgData name="Devendar Sai Thallam" userId="de86197d-c43f-491c-a47b-aa12dc9d10b7" providerId="ADAL" clId="{205DC875-8FD6-4317-88CF-24079E65518F}" dt="2021-05-11T01:26:55.077" v="1225" actId="26606"/>
          <ac:spMkLst>
            <pc:docMk/>
            <pc:sldMk cId="1869190634" sldId="348"/>
            <ac:spMk id="11" creationId="{416A0E3C-60E6-4F39-BC55-5F7C224E1F7C}"/>
          </ac:spMkLst>
        </pc:spChg>
        <pc:spChg chg="add">
          <ac:chgData name="Devendar Sai Thallam" userId="de86197d-c43f-491c-a47b-aa12dc9d10b7" providerId="ADAL" clId="{205DC875-8FD6-4317-88CF-24079E65518F}" dt="2021-05-11T01:26:55.077" v="1225" actId="26606"/>
          <ac:spMkLst>
            <pc:docMk/>
            <pc:sldMk cId="1869190634" sldId="348"/>
            <ac:spMk id="15" creationId="{B0E58038-8ACE-4AD9-B404-25C603550D83}"/>
          </ac:spMkLst>
        </pc:spChg>
        <pc:spChg chg="add">
          <ac:chgData name="Devendar Sai Thallam" userId="de86197d-c43f-491c-a47b-aa12dc9d10b7" providerId="ADAL" clId="{205DC875-8FD6-4317-88CF-24079E65518F}" dt="2021-05-11T01:26:55.077" v="1225" actId="26606"/>
          <ac:spMkLst>
            <pc:docMk/>
            <pc:sldMk cId="1869190634" sldId="348"/>
            <ac:spMk id="17" creationId="{5B3FFBAC-AB0F-448D-A038-E132C4CF5333}"/>
          </ac:spMkLst>
        </pc:spChg>
        <pc:spChg chg="add">
          <ac:chgData name="Devendar Sai Thallam" userId="de86197d-c43f-491c-a47b-aa12dc9d10b7" providerId="ADAL" clId="{205DC875-8FD6-4317-88CF-24079E65518F}" dt="2021-05-11T01:26:55.077" v="1225" actId="26606"/>
          <ac:spMkLst>
            <pc:docMk/>
            <pc:sldMk cId="1869190634" sldId="348"/>
            <ac:spMk id="21" creationId="{82BCDE19-2810-4337-9C49-8589C421767D}"/>
          </ac:spMkLst>
        </pc:spChg>
        <pc:picChg chg="mod">
          <ac:chgData name="Devendar Sai Thallam" userId="de86197d-c43f-491c-a47b-aa12dc9d10b7" providerId="ADAL" clId="{205DC875-8FD6-4317-88CF-24079E65518F}" dt="2021-05-11T01:26:55.077" v="1225" actId="26606"/>
          <ac:picMkLst>
            <pc:docMk/>
            <pc:sldMk cId="1869190634" sldId="348"/>
            <ac:picMk id="5" creationId="{29E1B2D5-348B-42AD-B313-7CC1E64DD7E0}"/>
          </ac:picMkLst>
        </pc:picChg>
        <pc:picChg chg="mod ord">
          <ac:chgData name="Devendar Sai Thallam" userId="de86197d-c43f-491c-a47b-aa12dc9d10b7" providerId="ADAL" clId="{205DC875-8FD6-4317-88CF-24079E65518F}" dt="2021-05-11T01:26:55.077" v="1225" actId="26606"/>
          <ac:picMkLst>
            <pc:docMk/>
            <pc:sldMk cId="1869190634" sldId="348"/>
            <ac:picMk id="6" creationId="{CAE62176-B199-4A68-8584-9985D9EEE3EA}"/>
          </ac:picMkLst>
        </pc:picChg>
        <pc:cxnChg chg="add">
          <ac:chgData name="Devendar Sai Thallam" userId="de86197d-c43f-491c-a47b-aa12dc9d10b7" providerId="ADAL" clId="{205DC875-8FD6-4317-88CF-24079E65518F}" dt="2021-05-11T01:26:55.077" v="1225" actId="26606"/>
          <ac:cxnSpMkLst>
            <pc:docMk/>
            <pc:sldMk cId="1869190634" sldId="348"/>
            <ac:cxnSpMk id="13" creationId="{C5025DAC-8B93-4160-B017-3A274A5828C0}"/>
          </ac:cxnSpMkLst>
        </pc:cxnChg>
        <pc:cxnChg chg="add">
          <ac:chgData name="Devendar Sai Thallam" userId="de86197d-c43f-491c-a47b-aa12dc9d10b7" providerId="ADAL" clId="{205DC875-8FD6-4317-88CF-24079E65518F}" dt="2021-05-11T01:26:55.077" v="1225" actId="26606"/>
          <ac:cxnSpMkLst>
            <pc:docMk/>
            <pc:sldMk cId="1869190634" sldId="348"/>
            <ac:cxnSpMk id="19" creationId="{38A34772-9011-42B5-AA63-FD6DEC92EE72}"/>
          </ac:cxnSpMkLst>
        </pc:cxnChg>
      </pc:sldChg>
      <pc:sldChg chg="addSp delSp modSp new mod setBg setClrOvrMap">
        <pc:chgData name="Devendar Sai Thallam" userId="de86197d-c43f-491c-a47b-aa12dc9d10b7" providerId="ADAL" clId="{205DC875-8FD6-4317-88CF-24079E65518F}" dt="2021-05-11T01:29:28.763" v="1241" actId="26606"/>
        <pc:sldMkLst>
          <pc:docMk/>
          <pc:sldMk cId="2835770786" sldId="349"/>
        </pc:sldMkLst>
        <pc:spChg chg="mod">
          <ac:chgData name="Devendar Sai Thallam" userId="de86197d-c43f-491c-a47b-aa12dc9d10b7" providerId="ADAL" clId="{205DC875-8FD6-4317-88CF-24079E65518F}" dt="2021-05-11T01:29:28.763" v="1241" actId="26606"/>
          <ac:spMkLst>
            <pc:docMk/>
            <pc:sldMk cId="2835770786" sldId="349"/>
            <ac:spMk id="2" creationId="{90F029D0-76CA-4722-BA05-9A6F0680EB24}"/>
          </ac:spMkLst>
        </pc:spChg>
        <pc:spChg chg="del">
          <ac:chgData name="Devendar Sai Thallam" userId="de86197d-c43f-491c-a47b-aa12dc9d10b7" providerId="ADAL" clId="{205DC875-8FD6-4317-88CF-24079E65518F}" dt="2021-05-11T01:28:15.326" v="1227"/>
          <ac:spMkLst>
            <pc:docMk/>
            <pc:sldMk cId="2835770786" sldId="349"/>
            <ac:spMk id="3" creationId="{20ECB8F8-C1C5-48A0-8597-11DEFE06AA94}"/>
          </ac:spMkLst>
        </pc:spChg>
        <pc:spChg chg="mod">
          <ac:chgData name="Devendar Sai Thallam" userId="de86197d-c43f-491c-a47b-aa12dc9d10b7" providerId="ADAL" clId="{205DC875-8FD6-4317-88CF-24079E65518F}" dt="2021-05-11T01:29:28.763" v="1241" actId="26606"/>
          <ac:spMkLst>
            <pc:docMk/>
            <pc:sldMk cId="2835770786" sldId="349"/>
            <ac:spMk id="4" creationId="{0422B3E2-2113-4924-935F-907CAB66CFA4}"/>
          </ac:spMkLst>
        </pc:spChg>
        <pc:spChg chg="add del">
          <ac:chgData name="Devendar Sai Thallam" userId="de86197d-c43f-491c-a47b-aa12dc9d10b7" providerId="ADAL" clId="{205DC875-8FD6-4317-88CF-24079E65518F}" dt="2021-05-11T01:28:41.278" v="1233" actId="26606"/>
          <ac:spMkLst>
            <pc:docMk/>
            <pc:sldMk cId="2835770786" sldId="349"/>
            <ac:spMk id="10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1:28:41.278" v="1233" actId="26606"/>
          <ac:spMkLst>
            <pc:docMk/>
            <pc:sldMk cId="2835770786" sldId="349"/>
            <ac:spMk id="14" creationId="{007891EC-4501-44ED-A8C8-B11B6DB767AB}"/>
          </ac:spMkLst>
        </pc:spChg>
        <pc:spChg chg="add del">
          <ac:chgData name="Devendar Sai Thallam" userId="de86197d-c43f-491c-a47b-aa12dc9d10b7" providerId="ADAL" clId="{205DC875-8FD6-4317-88CF-24079E65518F}" dt="2021-05-11T01:29:28.763" v="1241" actId="26606"/>
          <ac:spMkLst>
            <pc:docMk/>
            <pc:sldMk cId="2835770786" sldId="349"/>
            <ac:spMk id="18" creationId="{39E3965E-AC41-4711-9D10-E25ABB132D86}"/>
          </ac:spMkLst>
        </pc:spChg>
        <pc:spChg chg="add del">
          <ac:chgData name="Devendar Sai Thallam" userId="de86197d-c43f-491c-a47b-aa12dc9d10b7" providerId="ADAL" clId="{205DC875-8FD6-4317-88CF-24079E65518F}" dt="2021-05-11T01:29:28.763" v="1241" actId="26606"/>
          <ac:spMkLst>
            <pc:docMk/>
            <pc:sldMk cId="2835770786" sldId="349"/>
            <ac:spMk id="20" creationId="{DFD57664-637D-40CA-83F2-B729A932BD31}"/>
          </ac:spMkLst>
        </pc:spChg>
        <pc:spChg chg="add">
          <ac:chgData name="Devendar Sai Thallam" userId="de86197d-c43f-491c-a47b-aa12dc9d10b7" providerId="ADAL" clId="{205DC875-8FD6-4317-88CF-24079E65518F}" dt="2021-05-11T01:29:28.763" v="1241" actId="26606"/>
          <ac:spMkLst>
            <pc:docMk/>
            <pc:sldMk cId="2835770786" sldId="349"/>
            <ac:spMk id="26" creationId="{39E3965E-AC41-4711-9D10-E25ABB132D86}"/>
          </ac:spMkLst>
        </pc:spChg>
        <pc:spChg chg="add">
          <ac:chgData name="Devendar Sai Thallam" userId="de86197d-c43f-491c-a47b-aa12dc9d10b7" providerId="ADAL" clId="{205DC875-8FD6-4317-88CF-24079E65518F}" dt="2021-05-11T01:29:28.763" v="1241" actId="26606"/>
          <ac:spMkLst>
            <pc:docMk/>
            <pc:sldMk cId="2835770786" sldId="349"/>
            <ac:spMk id="30" creationId="{0B4FB531-34DA-4777-9BD5-5B885DC38198}"/>
          </ac:spMkLst>
        </pc:spChg>
        <pc:picChg chg="add mod ord">
          <ac:chgData name="Devendar Sai Thallam" userId="de86197d-c43f-491c-a47b-aa12dc9d10b7" providerId="ADAL" clId="{205DC875-8FD6-4317-88CF-24079E65518F}" dt="2021-05-11T01:29:28.763" v="1241" actId="26606"/>
          <ac:picMkLst>
            <pc:docMk/>
            <pc:sldMk cId="2835770786" sldId="349"/>
            <ac:picMk id="5" creationId="{D261EB86-D317-49C5-AE95-9693E94FE706}"/>
          </ac:picMkLst>
        </pc:picChg>
        <pc:cxnChg chg="add del">
          <ac:chgData name="Devendar Sai Thallam" userId="de86197d-c43f-491c-a47b-aa12dc9d10b7" providerId="ADAL" clId="{205DC875-8FD6-4317-88CF-24079E65518F}" dt="2021-05-11T01:28:41.278" v="1233" actId="26606"/>
          <ac:cxnSpMkLst>
            <pc:docMk/>
            <pc:sldMk cId="2835770786" sldId="349"/>
            <ac:cxnSpMk id="12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1:28:41.278" v="1233" actId="26606"/>
          <ac:cxnSpMkLst>
            <pc:docMk/>
            <pc:sldMk cId="2835770786" sldId="349"/>
            <ac:cxnSpMk id="16" creationId="{34E5597F-CE67-4085-9548-E6A8036DA3BB}"/>
          </ac:cxnSpMkLst>
        </pc:cxnChg>
        <pc:cxnChg chg="add del">
          <ac:chgData name="Devendar Sai Thallam" userId="de86197d-c43f-491c-a47b-aa12dc9d10b7" providerId="ADAL" clId="{205DC875-8FD6-4317-88CF-24079E65518F}" dt="2021-05-11T01:29:28.763" v="1241" actId="26606"/>
          <ac:cxnSpMkLst>
            <pc:docMk/>
            <pc:sldMk cId="2835770786" sldId="349"/>
            <ac:cxnSpMk id="19" creationId="{1F5DC8C3-BA5F-4EED-BB9A-A14272BD82A1}"/>
          </ac:cxnSpMkLst>
        </pc:cxnChg>
        <pc:cxnChg chg="add del">
          <ac:chgData name="Devendar Sai Thallam" userId="de86197d-c43f-491c-a47b-aa12dc9d10b7" providerId="ADAL" clId="{205DC875-8FD6-4317-88CF-24079E65518F}" dt="2021-05-11T01:29:28.763" v="1241" actId="26606"/>
          <ac:cxnSpMkLst>
            <pc:docMk/>
            <pc:sldMk cId="2835770786" sldId="349"/>
            <ac:cxnSpMk id="21" creationId="{D5B557D3-D7B4-404B-84A1-9BD182BE5B06}"/>
          </ac:cxnSpMkLst>
        </pc:cxnChg>
        <pc:cxnChg chg="add">
          <ac:chgData name="Devendar Sai Thallam" userId="de86197d-c43f-491c-a47b-aa12dc9d10b7" providerId="ADAL" clId="{205DC875-8FD6-4317-88CF-24079E65518F}" dt="2021-05-11T01:29:28.763" v="1241" actId="26606"/>
          <ac:cxnSpMkLst>
            <pc:docMk/>
            <pc:sldMk cId="2835770786" sldId="349"/>
            <ac:cxnSpMk id="28" creationId="{1F5DC8C3-BA5F-4EED-BB9A-A14272BD82A1}"/>
          </ac:cxnSpMkLst>
        </pc:cxnChg>
        <pc:cxnChg chg="add">
          <ac:chgData name="Devendar Sai Thallam" userId="de86197d-c43f-491c-a47b-aa12dc9d10b7" providerId="ADAL" clId="{205DC875-8FD6-4317-88CF-24079E65518F}" dt="2021-05-11T01:29:28.763" v="1241" actId="26606"/>
          <ac:cxnSpMkLst>
            <pc:docMk/>
            <pc:sldMk cId="2835770786" sldId="349"/>
            <ac:cxnSpMk id="32" creationId="{D5B557D3-D7B4-404B-84A1-9BD182BE5B06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A350-A569-4D4A-A8C5-9F53139F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4DD360-C2B2-1A49-B668-FE02618F2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9525" indent="0">
              <a:buNone/>
              <a:tabLst/>
              <a:defRPr sz="2800"/>
            </a:lvl2pPr>
            <a:lvl3pPr marL="9525" indent="0">
              <a:buNone/>
              <a:tabLst/>
              <a:defRPr sz="2800"/>
            </a:lvl3pPr>
            <a:lvl4pPr marL="9525" indent="0">
              <a:buNone/>
              <a:tabLst/>
              <a:defRPr sz="2400"/>
            </a:lvl4pPr>
            <a:lvl5pPr marL="9525" indent="0">
              <a:buNone/>
              <a:tabLst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5635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5/10/2021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169" y="2326581"/>
            <a:ext cx="6253317" cy="2985252"/>
          </a:xfrm>
        </p:spPr>
        <p:txBody>
          <a:bodyPr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F36826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lang="en-US" sz="7200" dirty="0"/>
              <a:t>Track My Project</a:t>
            </a:r>
            <a:br>
              <a:rPr lang="en-US" sz="7200" dirty="0"/>
            </a:br>
            <a:r>
              <a:rPr kumimoji="0" lang="en-US" sz="800" b="1" i="0" u="none" strike="noStrike" kern="1200" cap="all" spc="2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CSE 687 – object-oriented design</a:t>
            </a:r>
            <a:br>
              <a:rPr kumimoji="0" lang="en-US" sz="800" b="1" i="0" u="none" strike="noStrike" kern="1200" cap="all" spc="2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</a:br>
            <a:r>
              <a:rPr kumimoji="0" lang="en-US" sz="800" b="1" i="0" u="none" strike="noStrike" kern="1200" cap="all" spc="2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Instructor: Edmund Yu</a:t>
            </a:r>
            <a:br>
              <a:rPr kumimoji="0" lang="en-US" sz="800" b="1" i="0" u="none" strike="noStrike" kern="1200" cap="all" spc="2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</a:b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869" y="4672738"/>
            <a:ext cx="6269347" cy="1021498"/>
          </a:xfrm>
        </p:spPr>
        <p:txBody>
          <a:bodyPr>
            <a:noAutofit/>
          </a:bodyPr>
          <a:lstStyle/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Kiran Kumar Veparala [Team Lead]  </a:t>
            </a:r>
          </a:p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Pavan Kumar Vaddineni </a:t>
            </a:r>
          </a:p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Sai Srinidhi Kanchi </a:t>
            </a:r>
          </a:p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Devendar Sai Thallam</a:t>
            </a:r>
          </a:p>
          <a:p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Chaitanya Mandava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AAE37B-CBA1-41AC-AB67-D3BBAF867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786" y="516836"/>
            <a:ext cx="3100136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rgbClr val="35414E"/>
                </a:solidFill>
              </a:rPr>
              <a:t>Create A Task/Board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872C6A8-19BF-438E-BF5C-54EB7779F7DD}"/>
              </a:ext>
            </a:extLst>
          </p:cNvPr>
          <p:cNvPicPr>
            <a:picLocks noGrp="1"/>
          </p:cNvPicPr>
          <p:nvPr>
            <p:ph type="pic" idx="1"/>
          </p:nvPr>
        </p:nvPicPr>
        <p:blipFill rotWithShape="1">
          <a:blip r:embed="rId2"/>
          <a:srcRect l="16859" r="16612"/>
          <a:stretch/>
        </p:blipFill>
        <p:spPr>
          <a:xfrm>
            <a:off x="-1" y="10"/>
            <a:ext cx="8111272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30145" y="2633962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725E1-FB52-4FEC-A990-CA8B5136E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4786" y="2790855"/>
            <a:ext cx="3084844" cy="3311766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Creates a new task inside the project on selecting the + at the bottom left.</a:t>
            </a: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The name and short name are given by the user. </a:t>
            </a: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An optional description can also be given.</a:t>
            </a:r>
          </a:p>
        </p:txBody>
      </p:sp>
    </p:spTree>
    <p:extLst>
      <p:ext uri="{BB962C8B-B14F-4D97-AF65-F5344CB8AC3E}">
        <p14:creationId xmlns:p14="http://schemas.microsoft.com/office/powerpoint/2010/main" val="403728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1F64C17-370D-4775-89DF-631E1680C834}"/>
              </a:ext>
            </a:extLst>
          </p:cNvPr>
          <p:cNvPicPr>
            <a:picLocks noGrp="1"/>
          </p:cNvPicPr>
          <p:nvPr>
            <p:ph type="pic" idx="1"/>
          </p:nvPr>
        </p:nvPicPr>
        <p:blipFill rotWithShape="1">
          <a:blip r:embed="rId2"/>
          <a:srcRect r="47"/>
          <a:stretch/>
        </p:blipFill>
        <p:spPr>
          <a:xfrm>
            <a:off x="20" y="10"/>
            <a:ext cx="12186295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171CCB-2041-48A5-9CEE-A26DFADCF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Create Column </a:t>
            </a:r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6FA41-A37C-4F59-AE39-B40347424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89772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On selecting the add new column tab to the left, a new column is created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Column depicts a task inside the project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1500" dirty="0"/>
              <a:t>The column is given a name and the status can be set from the drop-down menu</a:t>
            </a:r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sp>
        <p:nvSpPr>
          <p:cNvPr id="20" name="!!footer rectangle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6286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6" name="Straight Connector 1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7" name="Rectangle 116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022277DF-9367-4ED2-83D8-2700591F391B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2"/>
          <a:srcRect r="47"/>
          <a:stretch/>
        </p:blipFill>
        <p:spPr>
          <a:xfrm>
            <a:off x="20" y="10"/>
            <a:ext cx="12186295" cy="6857990"/>
          </a:xfrm>
          <a:prstGeom prst="rect">
            <a:avLst/>
          </a:prstGeom>
        </p:spPr>
      </p:pic>
      <p:sp>
        <p:nvSpPr>
          <p:cNvPr id="128" name="Rectangle 118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8BB357D-5AA8-4AFD-B948-CDEF295E3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Task/Board Dashboard</a:t>
            </a:r>
          </a:p>
        </p:txBody>
      </p:sp>
      <p:cxnSp>
        <p:nvCxnSpPr>
          <p:cNvPr id="129" name="Straight Connector 120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F076D-DFFA-404B-BB80-230C72321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89772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 marL="0" indent="0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en-US" sz="1600" spc="200">
                <a:solidFill>
                  <a:srgbClr val="FFFFFF"/>
                </a:solidFill>
              </a:rPr>
              <a:t>Task Dashboard shows all the columns created inside the project</a:t>
            </a:r>
          </a:p>
          <a:p>
            <a:pPr marL="0" indent="0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en-US" sz="1600" spc="200">
                <a:solidFill>
                  <a:srgbClr val="FFFFFF"/>
                </a:solidFill>
              </a:rPr>
              <a:t>Each status is represented in a different color</a:t>
            </a:r>
          </a:p>
          <a:p>
            <a:pPr marL="0" indent="0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en-US" sz="1600" spc="200">
                <a:solidFill>
                  <a:srgbClr val="FFFFFF"/>
                </a:solidFill>
              </a:rPr>
              <a:t>Changes can also be made to the columns on this screen</a:t>
            </a:r>
          </a:p>
        </p:txBody>
      </p:sp>
      <p:sp>
        <p:nvSpPr>
          <p:cNvPr id="130" name="!!footer rectangle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098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5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6" name="Rectangle 13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5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94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77C2F-A949-4130-A0FD-876730080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Create Card </a:t>
            </a:r>
          </a:p>
        </p:txBody>
      </p:sp>
      <p:cxnSp>
        <p:nvCxnSpPr>
          <p:cNvPr id="138" name="Straight Connector 17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Content Placeholder 3">
            <a:extLst>
              <a:ext uri="{FF2B5EF4-FFF2-40B4-BE49-F238E27FC236}">
                <a16:creationId xmlns:a16="http://schemas.microsoft.com/office/drawing/2014/main" id="{8C69339D-F941-41CE-A8E7-10C4C4A51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752" y="2799654"/>
            <a:ext cx="3005462" cy="3189665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On selecting the add new card tab, the 2nd tab from right at the top right of the column, a card is created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Specifications regarding it are entered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Due date for the card is set from the drop-down calendar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Person assigned can be the person creating the card (take card option) or  another person can be assigned to it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Files can also be attached</a:t>
            </a:r>
          </a:p>
          <a:p>
            <a:pPr>
              <a:lnSpc>
                <a:spcPct val="90000"/>
              </a:lnSpc>
            </a:pPr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D34DE8ED-B782-42FE-83D5-086AF318E8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02742" y="653147"/>
            <a:ext cx="8091768" cy="589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3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1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91C53-8A04-4B06-A91F-B87F72B036FC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r="47"/>
          <a:stretch/>
        </p:blipFill>
        <p:spPr>
          <a:xfrm>
            <a:off x="20" y="10"/>
            <a:ext cx="12186295" cy="6857990"/>
          </a:xfrm>
          <a:prstGeom prst="rect">
            <a:avLst/>
          </a:prstGeom>
        </p:spPr>
      </p:pic>
      <p:sp>
        <p:nvSpPr>
          <p:cNvPr id="30" name="Rectangle 1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B8391-FF86-4CFD-9CCA-15CE86D1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Move Card</a:t>
            </a:r>
          </a:p>
        </p:txBody>
      </p:sp>
      <p:cxnSp>
        <p:nvCxnSpPr>
          <p:cNvPr id="31" name="Straight Connector 1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50987C-289F-4964-83C8-4B957CA69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89772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Card once created can be moved to trash, backlog or archive</a:t>
            </a:r>
          </a:p>
          <a:p>
            <a:pPr>
              <a:lnSpc>
                <a:spcPct val="100000"/>
              </a:lnSpc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32" name="!!footer rectangle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48349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3DAB99-9714-4DD8-941B-C3680B11DD14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r="47"/>
          <a:stretch/>
        </p:blipFill>
        <p:spPr>
          <a:xfrm>
            <a:off x="20" y="10"/>
            <a:ext cx="12186295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7CCFC9-A803-406A-BF49-D4970DE0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Move Card To Trash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FD473-0220-41F9-99B4-DE235987C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89772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On moving a card to trash a prompt shows up</a:t>
            </a: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On selecting yes, the card is removed from the column dashboard and is now in trash</a:t>
            </a:r>
          </a:p>
          <a:p>
            <a:pPr>
              <a:lnSpc>
                <a:spcPct val="100000"/>
              </a:lnSpc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20" name="!!footer rectangle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6468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14D8C5-81BD-46A4-BD66-48A838499358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r="47"/>
          <a:stretch/>
        </p:blipFill>
        <p:spPr>
          <a:xfrm>
            <a:off x="20" y="10"/>
            <a:ext cx="12186295" cy="6857990"/>
          </a:xfrm>
          <a:prstGeom prst="rect">
            <a:avLst/>
          </a:prstGeom>
        </p:spPr>
      </p:pic>
      <p:sp>
        <p:nvSpPr>
          <p:cNvPr id="31" name="Rectangle 1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031B2-E684-4A8B-8A1C-F46BD1FB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Move Card To Column</a:t>
            </a:r>
          </a:p>
        </p:txBody>
      </p:sp>
      <p:cxnSp>
        <p:nvCxnSpPr>
          <p:cNvPr id="32" name="Straight Connector 1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2AA6C-CEC8-4618-9DCB-6F99E8423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89772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Card can be moved to another column</a:t>
            </a: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The column it must be moved to selected from the drop-down menu of the columns in the project</a:t>
            </a: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Once moved, the card appears in the column it has been moved to</a:t>
            </a:r>
          </a:p>
          <a:p>
            <a:pPr>
              <a:lnSpc>
                <a:spcPct val="100000"/>
              </a:lnSpc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33" name="!!footer rectangle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1073FC4-53A3-4D20-B0F7-CEFB32006DDB}"/>
              </a:ext>
            </a:extLst>
          </p:cNvPr>
          <p:cNvPicPr/>
          <p:nvPr/>
        </p:nvPicPr>
        <p:blipFill rotWithShape="1">
          <a:blip r:embed="rId3"/>
          <a:srcRect l="50" t="2491" r="58144" b="54889"/>
          <a:stretch/>
        </p:blipFill>
        <p:spPr>
          <a:xfrm>
            <a:off x="3722914" y="3498980"/>
            <a:ext cx="3965510" cy="2549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619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77C44-1391-4E32-9BFE-2BAA565B46EB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r="47"/>
          <a:stretch/>
        </p:blipFill>
        <p:spPr>
          <a:xfrm>
            <a:off x="20" y="10"/>
            <a:ext cx="12186295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D752-CA7B-4FDB-9ACF-ED396A597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Clone A Card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685E8-FD15-4CE1-AA67-2414A2D7F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89772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Copy of the card is created in the same or another column</a:t>
            </a: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The column is selected through a drop-down menu</a:t>
            </a:r>
          </a:p>
          <a:p>
            <a:pPr>
              <a:lnSpc>
                <a:spcPct val="100000"/>
              </a:lnSpc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20" name="!!footer rectangle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44E4EB-502E-45E0-A93D-1CDE0503B946}"/>
              </a:ext>
            </a:extLst>
          </p:cNvPr>
          <p:cNvPicPr/>
          <p:nvPr/>
        </p:nvPicPr>
        <p:blipFill rotWithShape="1">
          <a:blip r:embed="rId3"/>
          <a:srcRect r="63566" b="55933"/>
          <a:stretch/>
        </p:blipFill>
        <p:spPr>
          <a:xfrm>
            <a:off x="3508310" y="4133465"/>
            <a:ext cx="3175601" cy="17448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375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984C48-C478-4F2C-B2EF-2D7FB5AF0997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r="47"/>
          <a:stretch/>
        </p:blipFill>
        <p:spPr>
          <a:xfrm>
            <a:off x="20" y="10"/>
            <a:ext cx="12186295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098B0-7CC4-4ADB-B1A0-946131838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Move Card To Backlog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1CDA7-849D-4EED-8830-60B3DF2C3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89772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Card moved to the backlog disappears from the current column</a:t>
            </a: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All the backlog cards are placed together</a:t>
            </a:r>
          </a:p>
          <a:p>
            <a:pPr>
              <a:lnSpc>
                <a:spcPct val="100000"/>
              </a:lnSpc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20" name="!!footer rectangle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9002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6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7" name="Rectangle 1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B9BE9C-D580-42A3-8BD1-9C3393C7978A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r="47"/>
          <a:stretch/>
        </p:blipFill>
        <p:spPr>
          <a:xfrm>
            <a:off x="-5686" y="-12678"/>
            <a:ext cx="10082747" cy="6413475"/>
          </a:xfrm>
          <a:prstGeom prst="rect">
            <a:avLst/>
          </a:prstGeom>
        </p:spPr>
      </p:pic>
      <p:sp>
        <p:nvSpPr>
          <p:cNvPr id="98" name="Rectangle 1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78B5B-DB0D-4450-AB25-A521C4BC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User Dashboard</a:t>
            </a:r>
          </a:p>
        </p:txBody>
      </p:sp>
      <p:cxnSp>
        <p:nvCxnSpPr>
          <p:cNvPr id="99" name="Straight Connector 1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4C09A-C196-4C5F-8013-50D0C2D5C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89772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Selecting the top right logo of a person or selecting my profile from the menu takes you to the user dashboard which contains four tabs – profile, projects, activity and edit profile</a:t>
            </a:r>
          </a:p>
          <a:p>
            <a:pPr>
              <a:lnSpc>
                <a:spcPct val="100000"/>
              </a:lnSpc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100" name="!!footer rectangle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ABADA87-1BA4-4DAA-8DB7-A61E51E093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955" t="8421" b="83366"/>
          <a:stretch/>
        </p:blipFill>
        <p:spPr>
          <a:xfrm>
            <a:off x="10313968" y="104443"/>
            <a:ext cx="1328288" cy="12163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2988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1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6C7FA-0FDE-4123-BAA1-A525BE2C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Login</a:t>
            </a:r>
          </a:p>
        </p:txBody>
      </p:sp>
      <p:cxnSp>
        <p:nvCxnSpPr>
          <p:cNvPr id="61" name="Straight Connector 2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DDB987-EC28-400A-8D4C-A6639E5CA6A2}"/>
              </a:ext>
            </a:extLst>
          </p:cNvPr>
          <p:cNvSpPr txBox="1"/>
          <p:nvPr/>
        </p:nvSpPr>
        <p:spPr>
          <a:xfrm>
            <a:off x="1097279" y="2546224"/>
            <a:ext cx="5977938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/>
              <a:t>User uses their username and password to connect to the server and use the TrackMyProject application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7CD0D0-DA3C-492D-BA21-E1CFFD9E2A3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783355" y="662477"/>
            <a:ext cx="5094514" cy="312575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826D42-79D5-46AA-BAAE-5E8179F0E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6925" y="3686192"/>
            <a:ext cx="3936614" cy="194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05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1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2" name="Rectangle 13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5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75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9B3F4-187D-44DA-B149-AD0C0C57A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Profile Tab</a:t>
            </a:r>
          </a:p>
        </p:txBody>
      </p:sp>
      <p:cxnSp>
        <p:nvCxnSpPr>
          <p:cNvPr id="144" name="Straight Connector 17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EF804-E522-40C8-94DE-24303619C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752" y="2799654"/>
            <a:ext cx="3005462" cy="3189665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Shows information about the user, activity over the year and the most active project</a:t>
            </a:r>
          </a:p>
          <a:p>
            <a:pPr>
              <a:lnSpc>
                <a:spcPct val="10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6D6A8D-06DE-43CB-9485-86A2D795FE98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42017" y="1517040"/>
            <a:ext cx="6798082" cy="38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94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04E5C7-DABF-4C78-9BA5-76E731B58A9F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r="47"/>
          <a:stretch/>
        </p:blipFill>
        <p:spPr>
          <a:xfrm>
            <a:off x="20" y="10"/>
            <a:ext cx="12186295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7D96D-B3A0-4591-B0B2-D3715C787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Projects Tab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EBA919-8FAF-49C0-AB72-7A5C51500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89772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Shows all the projects associated with that user</a:t>
            </a:r>
          </a:p>
          <a:p>
            <a:pPr>
              <a:lnSpc>
                <a:spcPct val="100000"/>
              </a:lnSpc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20" name="!!footer rectangle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4697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C78E8D-BF0B-480B-80FB-B07AF2CBB949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r="47"/>
          <a:stretch/>
        </p:blipFill>
        <p:spPr>
          <a:xfrm>
            <a:off x="20" y="10"/>
            <a:ext cx="12186295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8F2C2-7A4D-428D-A705-990F7FA7D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Activity Tab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15091-816F-464C-BC83-9BDD1D444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89772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Shows the detailed activity of the user</a:t>
            </a:r>
          </a:p>
          <a:p>
            <a:pPr>
              <a:lnSpc>
                <a:spcPct val="100000"/>
              </a:lnSpc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20" name="!!footer rectangle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8965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82E9A-E403-49C6-8777-0C6483B3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083A2E-9852-44D8-9EB8-732D43C37ABF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55738" y="2397120"/>
            <a:ext cx="4640262" cy="2610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87EAF8-937C-47FC-B95C-6868BAB91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4" t="7579" r="62578" b="45364"/>
          <a:stretch/>
        </p:blipFill>
        <p:spPr>
          <a:xfrm>
            <a:off x="6774024" y="2397120"/>
            <a:ext cx="3733720" cy="28515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BAD13C-FEA8-46F0-97ED-CE3D6D67DFA7}"/>
              </a:ext>
            </a:extLst>
          </p:cNvPr>
          <p:cNvSpPr txBox="1"/>
          <p:nvPr/>
        </p:nvSpPr>
        <p:spPr>
          <a:xfrm>
            <a:off x="1097280" y="1928553"/>
            <a:ext cx="5560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The three horizontal lines to the top left show the menu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A298B1-0A63-430E-8109-D3C555BC324E}"/>
              </a:ext>
            </a:extLst>
          </p:cNvPr>
          <p:cNvSpPr txBox="1"/>
          <p:nvPr/>
        </p:nvSpPr>
        <p:spPr>
          <a:xfrm>
            <a:off x="1562793" y="5419899"/>
            <a:ext cx="247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Sherman Sans Book"/>
              </a:rPr>
              <a:t>Menu for an Admin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829E8-4531-459A-8370-767ECA991DCE}"/>
              </a:ext>
            </a:extLst>
          </p:cNvPr>
          <p:cNvSpPr txBox="1"/>
          <p:nvPr/>
        </p:nvSpPr>
        <p:spPr>
          <a:xfrm>
            <a:off x="6774024" y="5419899"/>
            <a:ext cx="168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Sherman Sans Book"/>
              </a:rPr>
              <a:t>Menu for a user</a:t>
            </a:r>
          </a:p>
        </p:txBody>
      </p:sp>
    </p:spTree>
    <p:extLst>
      <p:ext uri="{BB962C8B-B14F-4D97-AF65-F5344CB8AC3E}">
        <p14:creationId xmlns:p14="http://schemas.microsoft.com/office/powerpoint/2010/main" val="2929939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3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1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9B4ED-A19B-47ED-99EA-FF3D173EABC4}"/>
              </a:ext>
            </a:extLst>
          </p:cNvPr>
          <p:cNvPicPr/>
          <p:nvPr/>
        </p:nvPicPr>
        <p:blipFill rotWithShape="1">
          <a:blip r:embed="rId2"/>
          <a:srcRect r="47"/>
          <a:stretch/>
        </p:blipFill>
        <p:spPr>
          <a:xfrm>
            <a:off x="20" y="10"/>
            <a:ext cx="12186295" cy="6857990"/>
          </a:xfrm>
          <a:prstGeom prst="rect">
            <a:avLst/>
          </a:prstGeom>
        </p:spPr>
      </p:pic>
      <p:sp>
        <p:nvSpPr>
          <p:cNvPr id="45" name="Rectangle 1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73C06-B939-4565-B73C-224D65BD0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Admin Panel</a:t>
            </a:r>
          </a:p>
        </p:txBody>
      </p:sp>
      <p:cxnSp>
        <p:nvCxnSpPr>
          <p:cNvPr id="46" name="Straight Connector 1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CEFFA-6CDF-4E2C-926A-F4A625B85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89772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FFFFFF"/>
                </a:solidFill>
              </a:rPr>
              <a:t>This is specific to admin users. Allows the Administrator to check the details of the user and gives access controls and permissions for the users. </a:t>
            </a:r>
          </a:p>
          <a:p>
            <a:pPr>
              <a:lnSpc>
                <a:spcPct val="100000"/>
              </a:lnSpc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47" name="!!footer rectangle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6049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D261EB86-D317-49C5-AE95-9693E94FE706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b="28331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029D0-76CA-4722-BA05-9A6F0680E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Parameters Tab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22B3E2-2113-4924-935F-907CAB66C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580" y="5120639"/>
            <a:ext cx="3073745" cy="12801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500" cap="all" spc="200">
                <a:solidFill>
                  <a:srgbClr val="FFFFFF"/>
                </a:solidFill>
              </a:rPr>
              <a:t>Shows the configuration parameters along with rest of the parameters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77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AA62D4-08DB-47B6-BA42-65CC15693D4F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3FFFC-2615-45A2-AED9-96209809C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416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Roles Tab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D0FA06-D242-4E94-9A0A-F7F6C22DC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2775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cap="all" spc="200">
                <a:solidFill>
                  <a:schemeClr val="tx1"/>
                </a:solidFill>
              </a:rPr>
              <a:t>Shows the roles of the admin and default inside the tabs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!!footer rectangle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3567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902D8A-41B9-4429-835C-D852831CE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03" r="5116" b="-1"/>
          <a:stretch/>
        </p:blipFill>
        <p:spPr>
          <a:xfrm>
            <a:off x="20" y="10"/>
            <a:ext cx="1218629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767E7-AC46-40C8-B061-6525D7AE9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Create User</a:t>
            </a:r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94E131-A011-44EE-BABC-9A2E12E59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89772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/>
              <a:t>Admin can create a user</a:t>
            </a:r>
          </a:p>
          <a:p>
            <a:pPr>
              <a:lnSpc>
                <a:spcPct val="100000"/>
              </a:lnSpc>
            </a:pPr>
            <a:r>
              <a:rPr lang="en-US" sz="1600"/>
              <a:t>Details are entered by the admin</a:t>
            </a:r>
          </a:p>
          <a:p>
            <a:pPr>
              <a:lnSpc>
                <a:spcPct val="100000"/>
              </a:lnSpc>
            </a:pPr>
            <a:r>
              <a:rPr lang="en-US" sz="1600"/>
              <a:t>Role is selected through a drop-down menu</a:t>
            </a:r>
          </a:p>
        </p:txBody>
      </p:sp>
      <p:sp>
        <p:nvSpPr>
          <p:cNvPr id="22" name="!!footer rectangle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8639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7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2" name="Straight Connector 7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3" name="Rectangle 8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BDA5F7-724D-42F2-BAD0-23300A4754C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46"/>
          <a:stretch/>
        </p:blipFill>
        <p:spPr>
          <a:xfrm>
            <a:off x="3174" y="10"/>
            <a:ext cx="10192202" cy="6857990"/>
          </a:xfrm>
          <a:prstGeom prst="rect">
            <a:avLst/>
          </a:prstGeom>
        </p:spPr>
      </p:pic>
      <p:sp>
        <p:nvSpPr>
          <p:cNvPr id="154" name="Rectangle 82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7A153-180E-47C4-B1FA-E8DE2E734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Users Tab</a:t>
            </a:r>
            <a:endParaRPr lang="en-US" dirty="0"/>
          </a:p>
        </p:txBody>
      </p:sp>
      <p:cxnSp>
        <p:nvCxnSpPr>
          <p:cNvPr id="155" name="Straight Connector 84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97103-16DC-408E-877A-8587861B7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89772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/>
              <a:t>Shows the users created, an admin can also create a user using the + at the bottom right on selecting a user, the admin can check that user’s profile, projects and activity</a:t>
            </a:r>
          </a:p>
        </p:txBody>
      </p:sp>
      <p:sp>
        <p:nvSpPr>
          <p:cNvPr id="156" name="!!footer rectangle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294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1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A3B03-A3B1-4626-862E-8EB82A36302C}"/>
              </a:ext>
            </a:extLst>
          </p:cNvPr>
          <p:cNvPicPr/>
          <p:nvPr/>
        </p:nvPicPr>
        <p:blipFill rotWithShape="1">
          <a:blip r:embed="rId2"/>
          <a:srcRect l="47"/>
          <a:stretch/>
        </p:blipFill>
        <p:spPr>
          <a:xfrm>
            <a:off x="20" y="10"/>
            <a:ext cx="12186295" cy="6857990"/>
          </a:xfrm>
          <a:prstGeom prst="rect">
            <a:avLst/>
          </a:prstGeom>
        </p:spPr>
      </p:pic>
      <p:sp>
        <p:nvSpPr>
          <p:cNvPr id="42" name="Rectangle 1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047878D-3FDF-4D9B-AB8A-0BD42C27C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Search</a:t>
            </a:r>
            <a:endParaRPr lang="en-IN" sz="3600">
              <a:solidFill>
                <a:srgbClr val="FFFFFF"/>
              </a:solidFill>
            </a:endParaRPr>
          </a:p>
        </p:txBody>
      </p:sp>
      <p:cxnSp>
        <p:nvCxnSpPr>
          <p:cNvPr id="43" name="Straight Connector 1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4B88E1-8F92-4EF8-A233-A34477947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9772" y="2978254"/>
            <a:ext cx="3153580" cy="244423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Can search for projects, tasks</a:t>
            </a:r>
          </a:p>
        </p:txBody>
      </p:sp>
      <p:sp>
        <p:nvSpPr>
          <p:cNvPr id="44" name="!!footer rectangle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4214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4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6" name="Straight Connector 4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46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CF36D-F8E7-4CCF-8EBD-7948D0748368}"/>
              </a:ext>
            </a:extLst>
          </p:cNvPr>
          <p:cNvPicPr/>
          <p:nvPr/>
        </p:nvPicPr>
        <p:blipFill rotWithShape="1">
          <a:blip r:embed="rId2"/>
          <a:srcRect r="47"/>
          <a:stretch/>
        </p:blipFill>
        <p:spPr>
          <a:xfrm>
            <a:off x="20" y="10"/>
            <a:ext cx="12186295" cy="6857990"/>
          </a:xfrm>
          <a:prstGeom prst="rect">
            <a:avLst/>
          </a:prstGeom>
        </p:spPr>
      </p:pic>
      <p:sp>
        <p:nvSpPr>
          <p:cNvPr id="78" name="Rectangle 48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87DA8-AA33-444B-8518-19AF65523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Dashboard</a:t>
            </a:r>
          </a:p>
        </p:txBody>
      </p:sp>
      <p:cxnSp>
        <p:nvCxnSpPr>
          <p:cNvPr id="79" name="Straight Connector 50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68433-8C19-4CFE-9BFA-C12442564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89772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/>
              <a:t>Dashboard shows all the ongoing projects. It also shows the status of the project.</a:t>
            </a:r>
          </a:p>
          <a:p>
            <a:pPr>
              <a:lnSpc>
                <a:spcPct val="100000"/>
              </a:lnSpc>
            </a:pPr>
            <a:endParaRPr lang="en-US" sz="1600"/>
          </a:p>
        </p:txBody>
      </p:sp>
      <p:sp>
        <p:nvSpPr>
          <p:cNvPr id="80" name="!!footer rectangle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2706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62176-B199-4A68-8584-9985D9EEE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-1" y="-2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D0541-4ED0-470B-BFF2-FBC77386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582" y="521595"/>
            <a:ext cx="5696097" cy="16919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Client Login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3FFBAC-AB0F-448D-A038-E132C4CF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939" y="1091146"/>
            <a:ext cx="3694176" cy="458114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1B2D5-348B-42AD-B313-7CC1E64DD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54" r="27372" b="2"/>
          <a:stretch/>
        </p:blipFill>
        <p:spPr>
          <a:xfrm>
            <a:off x="1286934" y="1254281"/>
            <a:ext cx="3364187" cy="425487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2992" y="2374385"/>
            <a:ext cx="5577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7287-7E3C-4021-ACF5-DB7D610B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9582" y="2535234"/>
            <a:ext cx="5696098" cy="333385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Client user does not have the ability to change projects but can only view the progress. The absence of the + symbol to the bottom right on the dashboard shows that the client cannot add projects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9190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8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" name="Straight Connector 8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9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 descr="A screenshot of a computer&#10;&#10;Description automatically generated">
            <a:extLst>
              <a:ext uri="{FF2B5EF4-FFF2-40B4-BE49-F238E27FC236}">
                <a16:creationId xmlns:a16="http://schemas.microsoft.com/office/drawing/2014/main" id="{24BAD654-FE15-4BC1-9B0F-175BAEFA2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" t="7901" r="3125" b="10015"/>
          <a:stretch/>
        </p:blipFill>
        <p:spPr>
          <a:xfrm>
            <a:off x="0" y="0"/>
            <a:ext cx="12225959" cy="6857994"/>
          </a:xfrm>
          <a:prstGeom prst="rect">
            <a:avLst/>
          </a:prstGeom>
        </p:spPr>
      </p:pic>
      <p:sp>
        <p:nvSpPr>
          <p:cNvPr id="105" name="Rectangle 92">
            <a:extLst>
              <a:ext uri="{FF2B5EF4-FFF2-40B4-BE49-F238E27FC236}">
                <a16:creationId xmlns:a16="http://schemas.microsoft.com/office/drawing/2014/main" id="{B94BE868-D43F-4940-8CE9-93D953A1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92622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765AB-6EF0-4F8F-9A22-267FF0E12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416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About</a:t>
            </a:r>
          </a:p>
        </p:txBody>
      </p:sp>
      <p:sp>
        <p:nvSpPr>
          <p:cNvPr id="80" name="Content Placeholder 9">
            <a:extLst>
              <a:ext uri="{FF2B5EF4-FFF2-40B4-BE49-F238E27FC236}">
                <a16:creationId xmlns:a16="http://schemas.microsoft.com/office/drawing/2014/main" id="{36CF6D4B-059A-45A2-88AB-587EE7C62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7750" y="4608576"/>
            <a:ext cx="3205640" cy="7741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cap="all" spc="200">
                <a:solidFill>
                  <a:schemeClr val="bg1"/>
                </a:solidFill>
              </a:rPr>
              <a:t>Shows the version of COLLAPP and licenses</a:t>
            </a:r>
          </a:p>
        </p:txBody>
      </p:sp>
      <p:cxnSp>
        <p:nvCxnSpPr>
          <p:cNvPr id="106" name="Straight Connector 9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344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3ECC8E-8A71-443E-BF66-E94D2309F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2" name="Picture 4" descr="Syracuse University Athletics - Official Athletics Website">
            <a:extLst>
              <a:ext uri="{FF2B5EF4-FFF2-40B4-BE49-F238E27FC236}">
                <a16:creationId xmlns:a16="http://schemas.microsoft.com/office/drawing/2014/main" id="{709370E0-59FA-4437-A879-37FF51027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976" y="2085975"/>
            <a:ext cx="26670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696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2D01D2-CB28-4844-A6BA-2151BE281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Add New Project </a:t>
            </a:r>
          </a:p>
        </p:txBody>
      </p:sp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9EF779-8F9A-4446-A13E-F7A3243AD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Creates a new project on selecting the + at the bottom left. The name and short name are input by the admin. An optional description can also be given.</a:t>
            </a:r>
          </a:p>
          <a:p>
            <a:pPr>
              <a:lnSpc>
                <a:spcPct val="100000"/>
              </a:lnSpc>
            </a:pPr>
            <a:endParaRPr lang="en-US"/>
          </a:p>
        </p:txBody>
      </p:sp>
      <p:pic>
        <p:nvPicPr>
          <p:cNvPr id="5" name="Picture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A7C21BE-4CB7-49EA-8F8C-B01B7C64886F}"/>
              </a:ext>
            </a:extLst>
          </p:cNvPr>
          <p:cNvPicPr>
            <a:picLocks noGrp="1"/>
          </p:cNvPicPr>
          <p:nvPr>
            <p:ph type="pic" idx="1"/>
          </p:nvPr>
        </p:nvPicPr>
        <p:blipFill rotWithShape="1">
          <a:blip r:embed="rId2"/>
          <a:srcRect l="19087" r="19088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03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" name="Rectangle 1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1A03AC8-2C48-4C15-8760-2F314466B519}"/>
              </a:ext>
            </a:extLst>
          </p:cNvPr>
          <p:cNvPicPr>
            <a:picLocks noGrp="1"/>
          </p:cNvPicPr>
          <p:nvPr>
            <p:ph type="pic" idx="1"/>
          </p:nvPr>
        </p:nvPicPr>
        <p:blipFill rotWithShape="1">
          <a:blip r:embed="rId2"/>
          <a:srcRect r="2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73" name="Rectangle 1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600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15799-5697-4D95-80FE-01B480A6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Project Dashboard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!!Straight Connector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27643" y="2865016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29DDD-6B91-4743-86B6-102F28B05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89772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chemeClr val="tx1"/>
                </a:solidFill>
              </a:rPr>
              <a:t>Selecting a project takes you to the project dashboard</a:t>
            </a:r>
          </a:p>
          <a:p>
            <a:pPr>
              <a:lnSpc>
                <a:spcPct val="100000"/>
              </a:lnSpc>
            </a:pPr>
            <a:endParaRPr lang="en-US" sz="16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chemeClr val="tx1"/>
                </a:solidFill>
              </a:rPr>
              <a:t>It has four tabs – Home, Milestones, Statistics and Calendar</a:t>
            </a:r>
          </a:p>
          <a:p>
            <a:pPr>
              <a:lnSpc>
                <a:spcPct val="100000"/>
              </a:lnSpc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5" name="Rectangle 19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3106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9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0" name="Rectangle 1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C582187-941E-424F-9F4B-D867FC98855D}"/>
              </a:ext>
            </a:extLst>
          </p:cNvPr>
          <p:cNvPicPr>
            <a:picLocks noGrp="1"/>
          </p:cNvPicPr>
          <p:nvPr>
            <p:ph type="pic" idx="1"/>
          </p:nvPr>
        </p:nvPicPr>
        <p:blipFill rotWithShape="1">
          <a:blip r:embed="rId2"/>
          <a:srcRect r="47"/>
          <a:stretch/>
        </p:blipFill>
        <p:spPr>
          <a:xfrm>
            <a:off x="20" y="10"/>
            <a:ext cx="12186295" cy="6857990"/>
          </a:xfrm>
          <a:prstGeom prst="rect">
            <a:avLst/>
          </a:prstGeom>
        </p:spPr>
      </p:pic>
      <p:sp>
        <p:nvSpPr>
          <p:cNvPr id="61" name="Rectangle 15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F70D83-FEC3-4966-BCD0-6FAD437A8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Milestones Tab</a:t>
            </a:r>
          </a:p>
        </p:txBody>
      </p:sp>
      <p:cxnSp>
        <p:nvCxnSpPr>
          <p:cNvPr id="62" name="Straight Connector 17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9D69D-88EF-4D6F-959C-E948F19E9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89772" y="2978254"/>
            <a:ext cx="3153580" cy="244423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/>
              <a:t>Shows the progress of the project</a:t>
            </a:r>
          </a:p>
          <a:p>
            <a:pPr>
              <a:lnSpc>
                <a:spcPct val="100000"/>
              </a:lnSpc>
            </a:pPr>
            <a:endParaRPr lang="en-US" sz="1600"/>
          </a:p>
        </p:txBody>
      </p:sp>
      <p:sp>
        <p:nvSpPr>
          <p:cNvPr id="63" name="!!footer rectangle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5969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4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13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1F5B4A-0E5A-439A-B3C2-0EAFDDC86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786" y="516836"/>
            <a:ext cx="3100136" cy="19602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56708B"/>
                </a:solidFill>
              </a:rPr>
              <a:t>Statistics Tab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03A4F8C-0A8D-4C1B-8080-CF03A4E4D0AE}"/>
              </a:ext>
            </a:extLst>
          </p:cNvPr>
          <p:cNvPicPr>
            <a:picLocks noGrp="1"/>
          </p:cNvPicPr>
          <p:nvPr>
            <p:ph type="pic" idx="1"/>
          </p:nvPr>
        </p:nvPicPr>
        <p:blipFill rotWithShape="1">
          <a:blip r:embed="rId2"/>
          <a:srcRect l="16537" r="16933"/>
          <a:stretch/>
        </p:blipFill>
        <p:spPr>
          <a:xfrm>
            <a:off x="-1" y="10"/>
            <a:ext cx="8111272" cy="6857990"/>
          </a:xfrm>
          <a:prstGeom prst="rect">
            <a:avLst/>
          </a:prstGeom>
        </p:spPr>
      </p:pic>
      <p:cxnSp>
        <p:nvCxnSpPr>
          <p:cNvPr id="56" name="Straight Connector 15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30145" y="2633962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D2CDE-1C24-45A5-9037-B17013B8B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4786" y="2790855"/>
            <a:ext cx="3084844" cy="3311766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Shows the statistics of the tasks/boards of the project</a:t>
            </a: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There is an option to view the statistics of selective boards </a:t>
            </a: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There is also an option to select a time duration for the statistics</a:t>
            </a:r>
          </a:p>
          <a:p>
            <a:pPr>
              <a:lnSpc>
                <a:spcPct val="100000"/>
              </a:lnSpc>
            </a:pPr>
            <a:endParaRPr 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524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7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34598F7-CFE5-4FB3-88CC-196220F932BE}"/>
              </a:ext>
            </a:extLst>
          </p:cNvPr>
          <p:cNvPicPr>
            <a:picLocks noGrp="1"/>
          </p:cNvPicPr>
          <p:nvPr>
            <p:ph type="pic" idx="1"/>
          </p:nvPr>
        </p:nvPicPr>
        <p:blipFill rotWithShape="1">
          <a:blip r:embed="rId2"/>
          <a:srcRect b="28331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48" name="Rectangle 13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30E59B-ACD1-4620-A57F-70AFD6CB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/>
              <a:t>Calendar Tab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73FA7-2B19-4A2E-B04E-EC47503C6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9580" y="5120639"/>
            <a:ext cx="3073745" cy="12801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1500" cap="all" spc="200"/>
              <a:t>It shows the tasks on the due dates in a calendar view</a:t>
            </a:r>
          </a:p>
        </p:txBody>
      </p:sp>
      <p:cxnSp>
        <p:nvCxnSpPr>
          <p:cNvPr id="49" name="Straight Connector 1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388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2B87825-84E2-4FD0-AEDE-903ACDFD1CC6}"/>
              </a:ext>
            </a:extLst>
          </p:cNvPr>
          <p:cNvPicPr>
            <a:picLocks noGrp="1"/>
          </p:cNvPicPr>
          <p:nvPr>
            <p:ph type="pic" idx="1"/>
          </p:nvPr>
        </p:nvPicPr>
        <p:blipFill rotWithShape="1">
          <a:blip r:embed="rId2"/>
          <a:srcRect b="28331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1C3FE5-2D8C-4927-BE67-327F80C20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/>
              <a:t>Project Settings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F8C61-F867-459F-BBE5-A778588BD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9580" y="5120639"/>
            <a:ext cx="3073745" cy="12801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1500" cap="all" spc="200"/>
              <a:t>This view shows the different parameters that can be controlled by project lead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122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{80B52C70-77E8-49AC-AF1E-7F4F4301A09B}tf33845126_win32</Template>
  <TotalTime>74</TotalTime>
  <Words>776</Words>
  <Application>Microsoft Office PowerPoint</Application>
  <PresentationFormat>Widescreen</PresentationFormat>
  <Paragraphs>92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Bookman Old Style</vt:lpstr>
      <vt:lpstr>Calibri</vt:lpstr>
      <vt:lpstr>Franklin Gothic Book</vt:lpstr>
      <vt:lpstr>Sherman Sans Book</vt:lpstr>
      <vt:lpstr>1_RetrospectVTI</vt:lpstr>
      <vt:lpstr>Track My Project CSE 687 – object-oriented design Instructor: Edmund Yu </vt:lpstr>
      <vt:lpstr>Login</vt:lpstr>
      <vt:lpstr>Dashboard</vt:lpstr>
      <vt:lpstr>Add New Project </vt:lpstr>
      <vt:lpstr>Project Dashboard</vt:lpstr>
      <vt:lpstr>Milestones Tab</vt:lpstr>
      <vt:lpstr>Statistics Tab</vt:lpstr>
      <vt:lpstr>Calendar Tab</vt:lpstr>
      <vt:lpstr>Project Settings</vt:lpstr>
      <vt:lpstr>Create A Task/Board</vt:lpstr>
      <vt:lpstr>Create Column </vt:lpstr>
      <vt:lpstr>Task/Board Dashboard</vt:lpstr>
      <vt:lpstr>Create Card </vt:lpstr>
      <vt:lpstr>Move Card</vt:lpstr>
      <vt:lpstr>Move Card To Trash</vt:lpstr>
      <vt:lpstr>Move Card To Column</vt:lpstr>
      <vt:lpstr>Clone A Card</vt:lpstr>
      <vt:lpstr>Move Card To Backlog</vt:lpstr>
      <vt:lpstr>User Dashboard</vt:lpstr>
      <vt:lpstr>Profile Tab</vt:lpstr>
      <vt:lpstr>Projects Tab</vt:lpstr>
      <vt:lpstr>Activity Tab</vt:lpstr>
      <vt:lpstr>Menu</vt:lpstr>
      <vt:lpstr>Admin Panel</vt:lpstr>
      <vt:lpstr>Parameters Tab</vt:lpstr>
      <vt:lpstr>Roles Tab</vt:lpstr>
      <vt:lpstr>Create User</vt:lpstr>
      <vt:lpstr>Users Tab</vt:lpstr>
      <vt:lpstr>Search</vt:lpstr>
      <vt:lpstr>Client Login</vt:lpstr>
      <vt:lpstr>About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 My Project CSE 687 – object-oriented design Instructor: Edmund Yu </dc:title>
  <dc:creator>Devendar Sai Thallam</dc:creator>
  <cp:lastModifiedBy>Devendar Sai Thallam</cp:lastModifiedBy>
  <cp:revision>1</cp:revision>
  <dcterms:created xsi:type="dcterms:W3CDTF">2021-05-11T00:15:27Z</dcterms:created>
  <dcterms:modified xsi:type="dcterms:W3CDTF">2021-05-11T01:29:33Z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